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rts/chart2.xml" ContentType="application/vnd.openxmlformats-officedocument.drawingml.chart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80" r:id="rId2"/>
  </p:sldMasterIdLst>
  <p:notesMasterIdLst>
    <p:notesMasterId r:id="rId60"/>
  </p:notesMasterIdLst>
  <p:sldIdLst>
    <p:sldId id="291" r:id="rId3"/>
    <p:sldId id="348" r:id="rId4"/>
    <p:sldId id="349" r:id="rId5"/>
    <p:sldId id="352" r:id="rId6"/>
    <p:sldId id="353" r:id="rId7"/>
    <p:sldId id="354" r:id="rId8"/>
    <p:sldId id="355" r:id="rId9"/>
    <p:sldId id="356" r:id="rId10"/>
    <p:sldId id="357" r:id="rId11"/>
    <p:sldId id="358" r:id="rId12"/>
    <p:sldId id="359" r:id="rId13"/>
    <p:sldId id="360" r:id="rId14"/>
    <p:sldId id="361" r:id="rId15"/>
    <p:sldId id="375" r:id="rId16"/>
    <p:sldId id="373" r:id="rId17"/>
    <p:sldId id="374" r:id="rId18"/>
    <p:sldId id="362" r:id="rId19"/>
    <p:sldId id="363" r:id="rId20"/>
    <p:sldId id="364" r:id="rId21"/>
    <p:sldId id="365" r:id="rId22"/>
    <p:sldId id="366" r:id="rId23"/>
    <p:sldId id="367" r:id="rId24"/>
    <p:sldId id="368" r:id="rId25"/>
    <p:sldId id="369" r:id="rId26"/>
    <p:sldId id="370" r:id="rId27"/>
    <p:sldId id="371" r:id="rId28"/>
    <p:sldId id="350" r:id="rId29"/>
    <p:sldId id="294" r:id="rId30"/>
    <p:sldId id="293" r:id="rId31"/>
    <p:sldId id="297" r:id="rId32"/>
    <p:sldId id="258" r:id="rId33"/>
    <p:sldId id="328" r:id="rId34"/>
    <p:sldId id="302" r:id="rId35"/>
    <p:sldId id="338" r:id="rId36"/>
    <p:sldId id="339" r:id="rId37"/>
    <p:sldId id="340" r:id="rId38"/>
    <p:sldId id="307" r:id="rId39"/>
    <p:sldId id="308" r:id="rId40"/>
    <p:sldId id="309" r:id="rId41"/>
    <p:sldId id="310" r:id="rId42"/>
    <p:sldId id="311" r:id="rId43"/>
    <p:sldId id="312" r:id="rId44"/>
    <p:sldId id="313" r:id="rId45"/>
    <p:sldId id="314" r:id="rId46"/>
    <p:sldId id="315" r:id="rId47"/>
    <p:sldId id="343" r:id="rId48"/>
    <p:sldId id="316" r:id="rId49"/>
    <p:sldId id="317" r:id="rId50"/>
    <p:sldId id="318" r:id="rId51"/>
    <p:sldId id="341" r:id="rId52"/>
    <p:sldId id="332" r:id="rId53"/>
    <p:sldId id="331" r:id="rId54"/>
    <p:sldId id="325" r:id="rId55"/>
    <p:sldId id="336" r:id="rId56"/>
    <p:sldId id="346" r:id="rId57"/>
    <p:sldId id="330" r:id="rId58"/>
    <p:sldId id="351" r:id="rId59"/>
  </p:sldIdLst>
  <p:sldSz cx="9144000" cy="6858000" type="screen4x3"/>
  <p:notesSz cx="6858000" cy="9144000"/>
  <p:defaultTextStyle>
    <a:defPPr>
      <a:defRPr lang="en-US"/>
    </a:defPPr>
    <a:lvl1pPr marL="0" algn="l" defTabSz="192024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1pPr>
    <a:lvl2pPr marL="192024" algn="l" defTabSz="192024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2pPr>
    <a:lvl3pPr marL="384048" algn="l" defTabSz="192024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3pPr>
    <a:lvl4pPr marL="576072" algn="l" defTabSz="192024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4pPr>
    <a:lvl5pPr marL="768096" algn="l" defTabSz="192024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5pPr>
    <a:lvl6pPr marL="960120" algn="l" defTabSz="192024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6pPr>
    <a:lvl7pPr marL="1152144" algn="l" defTabSz="192024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7pPr>
    <a:lvl8pPr marL="1344168" algn="l" defTabSz="192024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8pPr>
    <a:lvl9pPr marL="1536192" algn="l" defTabSz="192024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MC_LSH" initials="AMC_LSH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83854" autoAdjust="0"/>
  </p:normalViewPr>
  <p:slideViewPr>
    <p:cSldViewPr snapToGrid="0">
      <p:cViewPr>
        <p:scale>
          <a:sx n="75" d="100"/>
          <a:sy n="75" d="100"/>
        </p:scale>
        <p:origin x="-2550" y="-45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commentAuthors" Target="commentAuthor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notesMaster" Target="notesMasters/notesMaster1.xml"/><Relationship Id="rId65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>
        <c:manualLayout>
          <c:layoutTarget val="inner"/>
          <c:xMode val="edge"/>
          <c:yMode val="edge"/>
          <c:x val="0.40382693717339402"/>
          <c:y val="4.1800524934383201E-2"/>
          <c:w val="0.55850417346480297"/>
          <c:h val="0.83131832797427596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FC841B"/>
            </a:solidFill>
            <a:ln w="25400">
              <a:noFill/>
            </a:ln>
          </c:spPr>
          <c:invertIfNegative val="0"/>
          <c:dLbls>
            <c:spPr>
              <a:noFill/>
              <a:ln w="25400">
                <a:noFill/>
              </a:ln>
            </c:spPr>
            <c:txPr>
              <a:bodyPr/>
              <a:lstStyle/>
              <a:p>
                <a:pPr>
                  <a:defRPr>
                    <a:latin typeface="Arial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numRef>
              <c:f>Sheet1!$A$2:$A$9</c:f>
              <c:numCache>
                <c:formatCode>General</c:formatCode>
                <c:ptCount val="7"/>
              </c:numCache>
            </c:numRef>
          </c:cat>
          <c:val>
            <c:numRef>
              <c:f>Sheet1!$B$2:$B$9</c:f>
              <c:numCache>
                <c:formatCode>0%</c:formatCode>
                <c:ptCount val="7"/>
                <c:pt idx="0">
                  <c:v>0.05</c:v>
                </c:pt>
                <c:pt idx="1">
                  <c:v>0.15</c:v>
                </c:pt>
                <c:pt idx="2">
                  <c:v>0.05</c:v>
                </c:pt>
                <c:pt idx="3">
                  <c:v>0.35</c:v>
                </c:pt>
                <c:pt idx="4">
                  <c:v>0.1</c:v>
                </c:pt>
                <c:pt idx="5">
                  <c:v>0.25</c:v>
                </c:pt>
                <c:pt idx="6">
                  <c:v>0.05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55770880"/>
        <c:axId val="155772416"/>
      </c:barChart>
      <c:catAx>
        <c:axId val="155770880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ln>
            <a:solidFill>
              <a:schemeClr val="bg1"/>
            </a:solidFill>
          </a:ln>
        </c:spPr>
        <c:txPr>
          <a:bodyPr lIns="2" anchor="ctr" anchorCtr="1">
            <a:spAutoFit/>
          </a:bodyPr>
          <a:lstStyle/>
          <a:p>
            <a:pPr>
              <a:defRPr>
                <a:latin typeface="Arial"/>
              </a:defRPr>
            </a:pPr>
            <a:endParaRPr lang="ko-KR"/>
          </a:p>
        </c:txPr>
        <c:crossAx val="155772416"/>
        <c:crosses val="autoZero"/>
        <c:auto val="1"/>
        <c:lblAlgn val="ctr"/>
        <c:lblOffset val="100"/>
        <c:noMultiLvlLbl val="0"/>
      </c:catAx>
      <c:valAx>
        <c:axId val="155772416"/>
        <c:scaling>
          <c:orientation val="minMax"/>
        </c:scaling>
        <c:delete val="0"/>
        <c:axPos val="b"/>
        <c:numFmt formatCode="0%" sourceLinked="1"/>
        <c:majorTickMark val="out"/>
        <c:minorTickMark val="none"/>
        <c:tickLblPos val="nextTo"/>
        <c:spPr>
          <a:ln>
            <a:solidFill>
              <a:schemeClr val="bg1"/>
            </a:solidFill>
          </a:ln>
        </c:spPr>
        <c:txPr>
          <a:bodyPr/>
          <a:lstStyle/>
          <a:p>
            <a:pPr>
              <a:defRPr sz="1800">
                <a:latin typeface="Arial"/>
              </a:defRPr>
            </a:pPr>
            <a:endParaRPr lang="ko-KR"/>
          </a:p>
        </c:txPr>
        <c:crossAx val="155770880"/>
        <c:crosses val="autoZero"/>
        <c:crossBetween val="between"/>
      </c:valAx>
      <c:spPr>
        <a:noFill/>
        <a:ln w="25400">
          <a:noFill/>
        </a:ln>
      </c:spPr>
    </c:plotArea>
    <c:plotVisOnly val="1"/>
    <c:dispBlanksAs val="gap"/>
    <c:showDLblsOverMax val="0"/>
  </c:chart>
  <c:spPr>
    <a:noFill/>
    <a:ln>
      <a:noFill/>
    </a:ln>
  </c:spPr>
  <c:txPr>
    <a:bodyPr/>
    <a:lstStyle/>
    <a:p>
      <a:pPr>
        <a:defRPr sz="1800" b="0" i="0">
          <a:solidFill>
            <a:schemeClr val="bg1"/>
          </a:solidFill>
        </a:defRPr>
      </a:pPr>
      <a:endParaRPr lang="ko-KR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9611182504264099"/>
          <c:y val="4.1800524934383201E-2"/>
          <c:w val="0.76621930418935003"/>
          <c:h val="0.83131832797427596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FC841B"/>
            </a:solidFill>
            <a:ln w="25400">
              <a:noFill/>
            </a:ln>
          </c:spPr>
          <c:invertIfNegative val="0"/>
          <c:dLbls>
            <c:spPr>
              <a:noFill/>
              <a:ln w="25400">
                <a:noFill/>
              </a:ln>
            </c:spPr>
            <c:txPr>
              <a:bodyPr/>
              <a:lstStyle/>
              <a:p>
                <a:pPr>
                  <a:defRPr>
                    <a:latin typeface="Arial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Sheet1!$A$2:$A$4</c:f>
              <c:strCache>
                <c:ptCount val="1"/>
                <c:pt idx="0">
                  <c:v> </c:v>
                </c:pt>
              </c:strCache>
            </c:strRef>
          </c:cat>
          <c:val>
            <c:numRef>
              <c:f>Sheet1!$B$2:$B$4</c:f>
              <c:numCache>
                <c:formatCode>0%</c:formatCode>
                <c:ptCount val="3"/>
                <c:pt idx="0">
                  <c:v>0.19</c:v>
                </c:pt>
                <c:pt idx="1">
                  <c:v>0.46</c:v>
                </c:pt>
                <c:pt idx="2">
                  <c:v>0.35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59948160"/>
        <c:axId val="159962240"/>
      </c:barChart>
      <c:catAx>
        <c:axId val="159948160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ln>
            <a:solidFill>
              <a:schemeClr val="bg1"/>
            </a:solidFill>
          </a:ln>
        </c:spPr>
        <c:txPr>
          <a:bodyPr lIns="2" anchor="ctr" anchorCtr="1">
            <a:spAutoFit/>
          </a:bodyPr>
          <a:lstStyle/>
          <a:p>
            <a:pPr>
              <a:defRPr>
                <a:latin typeface="Arial"/>
              </a:defRPr>
            </a:pPr>
            <a:endParaRPr lang="ko-KR"/>
          </a:p>
        </c:txPr>
        <c:crossAx val="159962240"/>
        <c:crosses val="autoZero"/>
        <c:auto val="1"/>
        <c:lblAlgn val="ctr"/>
        <c:lblOffset val="100"/>
        <c:noMultiLvlLbl val="0"/>
      </c:catAx>
      <c:valAx>
        <c:axId val="159962240"/>
        <c:scaling>
          <c:orientation val="minMax"/>
          <c:max val="0.6"/>
        </c:scaling>
        <c:delete val="0"/>
        <c:axPos val="b"/>
        <c:numFmt formatCode="0%" sourceLinked="1"/>
        <c:majorTickMark val="out"/>
        <c:minorTickMark val="none"/>
        <c:tickLblPos val="nextTo"/>
        <c:spPr>
          <a:ln>
            <a:solidFill>
              <a:schemeClr val="bg1"/>
            </a:solidFill>
          </a:ln>
        </c:spPr>
        <c:txPr>
          <a:bodyPr/>
          <a:lstStyle/>
          <a:p>
            <a:pPr>
              <a:defRPr>
                <a:latin typeface="Arial"/>
              </a:defRPr>
            </a:pPr>
            <a:endParaRPr lang="ko-KR"/>
          </a:p>
        </c:txPr>
        <c:crossAx val="159948160"/>
        <c:crosses val="autoZero"/>
        <c:crossBetween val="between"/>
      </c:valAx>
      <c:spPr>
        <a:noFill/>
        <a:ln w="25400">
          <a:noFill/>
        </a:ln>
      </c:spPr>
    </c:plotArea>
    <c:plotVisOnly val="1"/>
    <c:dispBlanksAs val="gap"/>
    <c:showDLblsOverMax val="0"/>
  </c:chart>
  <c:spPr>
    <a:noFill/>
    <a:ln>
      <a:noFill/>
    </a:ln>
  </c:spPr>
  <c:txPr>
    <a:bodyPr/>
    <a:lstStyle/>
    <a:p>
      <a:pPr>
        <a:defRPr sz="1800" b="0" i="0">
          <a:solidFill>
            <a:schemeClr val="bg1"/>
          </a:solidFill>
        </a:defRPr>
      </a:pPr>
      <a:endParaRPr lang="ko-KR"/>
    </a:p>
  </c:txPr>
  <c:externalData r:id="rId1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5">
  <dgm:title val=""/>
  <dgm:desc val=""/>
  <dgm:catLst>
    <dgm:cat type="accent5" pri="11500"/>
  </dgm:catLst>
  <dgm:styleLbl name="node0">
    <dgm:fillClrLst meth="cycle">
      <a:schemeClr val="accent5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alpha val="9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alpha val="90000"/>
      </a:schemeClr>
      <a:schemeClr val="accent5">
        <a:alpha val="5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/>
    <dgm:txEffectClrLst/>
  </dgm:styleLbl>
  <dgm:styleLbl name="lnNode1">
    <dgm:fillClrLst>
      <a:schemeClr val="accent5">
        <a:shade val="90000"/>
      </a:schemeClr>
      <a:schemeClr val="accent5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  <a:alpha val="90000"/>
      </a:schemeClr>
      <a:schemeClr val="accent5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alpha val="90000"/>
        <a:tint val="40000"/>
      </a:schemeClr>
      <a:schemeClr val="accent5">
        <a:alpha val="5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1AA9338-8A86-46BF-BC3C-A6892B35665F}" type="doc">
      <dgm:prSet loTypeId="urn:microsoft.com/office/officeart/2008/layout/NameandTitleOrganizationalChart" loCatId="hierarchy" qsTypeId="urn:microsoft.com/office/officeart/2005/8/quickstyle/simple3" qsCatId="simple" csTypeId="urn:microsoft.com/office/officeart/2005/8/colors/accent5_5" csCatId="accent5" phldr="1"/>
      <dgm:spPr/>
      <dgm:t>
        <a:bodyPr/>
        <a:lstStyle/>
        <a:p>
          <a:pPr latinLnBrk="1"/>
          <a:endParaRPr lang="ko-KR" altLang="en-US"/>
        </a:p>
      </dgm:t>
    </dgm:pt>
    <dgm:pt modelId="{36EB8E63-7103-4BF8-BCB7-1A510AF35831}">
      <dgm:prSet phldrT="[텍스트]" custT="1"/>
      <dgm:spPr/>
      <dgm:t>
        <a:bodyPr/>
        <a:lstStyle/>
        <a:p>
          <a:pPr latinLnBrk="1"/>
          <a:r>
            <a:rPr lang="en-US" altLang="ko-KR" sz="1400" dirty="0" smtClean="0"/>
            <a:t>Data Management Direct (DMD)</a:t>
          </a:r>
          <a:endParaRPr lang="ko-KR" altLang="en-US" sz="1400" dirty="0"/>
        </a:p>
      </dgm:t>
    </dgm:pt>
    <dgm:pt modelId="{0AFC638A-9F34-4490-ACFB-71F6F138253E}" type="parTrans" cxnId="{E3FAB4CA-1452-4E57-A5FA-988ABB7566C3}">
      <dgm:prSet/>
      <dgm:spPr/>
      <dgm:t>
        <a:bodyPr/>
        <a:lstStyle/>
        <a:p>
          <a:pPr latinLnBrk="1"/>
          <a:endParaRPr lang="ko-KR" altLang="en-US"/>
        </a:p>
      </dgm:t>
    </dgm:pt>
    <dgm:pt modelId="{0BC22A80-8B85-4E32-80A5-355C726B9749}" type="sibTrans" cxnId="{E3FAB4CA-1452-4E57-A5FA-988ABB7566C3}">
      <dgm:prSet custT="1"/>
      <dgm:spPr/>
      <dgm:t>
        <a:bodyPr/>
        <a:lstStyle/>
        <a:p>
          <a:pPr algn="ctr" rtl="0" latinLnBrk="1"/>
          <a:r>
            <a:rPr kumimoji="1" lang="en-US" altLang="ko-KR" sz="1000" b="1" i="0" u="none" strike="noStrike" cap="none" normalizeH="0" baseline="0" dirty="0" smtClean="0">
              <a:ln/>
              <a:effectLst/>
              <a:latin typeface="+mj-lt"/>
              <a:ea typeface="나눔고딕" panose="020D0604000000000000" pitchFamily="50" charset="-127"/>
              <a:cs typeface="Times New Roman" pitchFamily="18" charset="0"/>
            </a:rPr>
            <a:t>Bae, Kyun-Seop, MD, PhD</a:t>
          </a:r>
          <a:endParaRPr lang="ko-KR" altLang="en-US" sz="1000" dirty="0">
            <a:latin typeface="+mj-lt"/>
            <a:ea typeface="나눔고딕" panose="020D0604000000000000" pitchFamily="50" charset="-127"/>
          </a:endParaRPr>
        </a:p>
      </dgm:t>
    </dgm:pt>
    <dgm:pt modelId="{C51744E7-0F8F-4FD4-B2D1-EEBCA90E43C2}">
      <dgm:prSet phldrT="[텍스트]" custT="1"/>
      <dgm:spPr/>
      <dgm:t>
        <a:bodyPr/>
        <a:lstStyle/>
        <a:p>
          <a:pPr latinLnBrk="1"/>
          <a:r>
            <a:rPr lang="en-US" altLang="ko-KR" sz="1400" dirty="0" smtClean="0"/>
            <a:t>Data Management Manager (DMM)</a:t>
          </a:r>
          <a:endParaRPr lang="ko-KR" altLang="en-US" sz="1400" dirty="0"/>
        </a:p>
      </dgm:t>
    </dgm:pt>
    <dgm:pt modelId="{11ADB8C2-A922-4767-909E-C0E4A66C1B8A}" type="parTrans" cxnId="{7C80E60B-24E5-4CA7-A07E-C900D4FB94B7}">
      <dgm:prSet/>
      <dgm:spPr/>
      <dgm:t>
        <a:bodyPr/>
        <a:lstStyle/>
        <a:p>
          <a:pPr latinLnBrk="1"/>
          <a:endParaRPr lang="ko-KR" altLang="en-US" sz="1400"/>
        </a:p>
      </dgm:t>
    </dgm:pt>
    <dgm:pt modelId="{AACE42DC-9EB9-4C2D-ABE4-8BB1C68776D6}" type="sibTrans" cxnId="{7C80E60B-24E5-4CA7-A07E-C900D4FB94B7}">
      <dgm:prSet custT="1"/>
      <dgm:spPr/>
      <dgm:t>
        <a:bodyPr/>
        <a:lstStyle/>
        <a:p>
          <a:pPr algn="ctr" rtl="0" latinLnBrk="1"/>
          <a:r>
            <a:rPr kumimoji="1" lang="en-US" altLang="ko-KR" sz="1000" b="1" i="0" u="none" strike="noStrike" cap="none" normalizeH="0" baseline="0" smtClean="0">
              <a:ln/>
              <a:effectLst/>
              <a:latin typeface="+mj-lt"/>
              <a:ea typeface="나눔고딕" panose="020D0604000000000000" pitchFamily="50" charset="-127"/>
              <a:cs typeface="Times New Roman" pitchFamily="18" charset="0"/>
            </a:rPr>
            <a:t>Kim, Eun Na, MD</a:t>
          </a:r>
          <a:endParaRPr lang="ko-KR" altLang="en-US" sz="1000" b="1" dirty="0">
            <a:latin typeface="+mj-lt"/>
            <a:ea typeface="나눔고딕" panose="020D0604000000000000" pitchFamily="50" charset="-127"/>
          </a:endParaRPr>
        </a:p>
      </dgm:t>
    </dgm:pt>
    <dgm:pt modelId="{C1FBAFDC-D4F9-4734-B9BC-03DC12941A7D}">
      <dgm:prSet phldrT="[텍스트]" custT="1"/>
      <dgm:spPr/>
      <dgm:t>
        <a:bodyPr/>
        <a:lstStyle/>
        <a:p>
          <a:pPr latinLnBrk="1"/>
          <a:r>
            <a:rPr lang="en-US" altLang="ko-KR" sz="1400" b="1" dirty="0" smtClean="0"/>
            <a:t>Statistician Manager</a:t>
          </a:r>
          <a:endParaRPr lang="ko-KR" altLang="en-US" sz="1400" b="1" dirty="0"/>
        </a:p>
      </dgm:t>
    </dgm:pt>
    <dgm:pt modelId="{A42BFA5C-7025-4C1D-8893-D2D517352013}" type="parTrans" cxnId="{B7E75BB8-3CEA-4178-8544-35E7282FC291}">
      <dgm:prSet/>
      <dgm:spPr/>
      <dgm:t>
        <a:bodyPr/>
        <a:lstStyle/>
        <a:p>
          <a:pPr latinLnBrk="1"/>
          <a:endParaRPr lang="ko-KR" altLang="en-US" sz="1400"/>
        </a:p>
      </dgm:t>
    </dgm:pt>
    <dgm:pt modelId="{51CDD89D-5FB4-4DF9-833D-5D4983E049F2}" type="sibTrans" cxnId="{B7E75BB8-3CEA-4178-8544-35E7282FC291}">
      <dgm:prSet custT="1"/>
      <dgm:spPr/>
      <dgm:t>
        <a:bodyPr/>
        <a:lstStyle/>
        <a:p>
          <a:pPr algn="ctr" rtl="0" latinLnBrk="1"/>
          <a:r>
            <a:rPr kumimoji="1" lang="en-US" altLang="ko-KR" sz="1000" b="1" i="0" u="none" strike="noStrike" cap="none" normalizeH="0" baseline="0" dirty="0" smtClean="0">
              <a:ln/>
              <a:effectLst/>
              <a:latin typeface="+mj-lt"/>
              <a:ea typeface="나눔고딕" panose="020D0604000000000000" pitchFamily="50" charset="-127"/>
              <a:cs typeface="Times New Roman" pitchFamily="18" charset="0"/>
            </a:rPr>
            <a:t>Lim, </a:t>
          </a:r>
          <a:r>
            <a:rPr kumimoji="1" lang="en-US" altLang="ko-KR" sz="1000" b="1" i="0" u="none" strike="noStrike" cap="none" normalizeH="0" baseline="0" dirty="0" err="1" smtClean="0">
              <a:ln/>
              <a:effectLst/>
              <a:latin typeface="+mj-lt"/>
              <a:ea typeface="나눔고딕" panose="020D0604000000000000" pitchFamily="50" charset="-127"/>
              <a:cs typeface="Times New Roman" pitchFamily="18" charset="0"/>
            </a:rPr>
            <a:t>Hyeong-Seok</a:t>
          </a:r>
          <a:r>
            <a:rPr kumimoji="1" lang="en-US" altLang="ko-KR" sz="1000" b="1" i="0" u="none" strike="noStrike" cap="none" normalizeH="0" baseline="0" dirty="0" smtClean="0">
              <a:ln/>
              <a:effectLst/>
              <a:latin typeface="+mj-lt"/>
              <a:ea typeface="나눔고딕" panose="020D0604000000000000" pitchFamily="50" charset="-127"/>
              <a:cs typeface="Times New Roman" pitchFamily="18" charset="0"/>
            </a:rPr>
            <a:t>, MD, PhD</a:t>
          </a:r>
          <a:endParaRPr lang="ko-KR" altLang="en-US" sz="1000" dirty="0">
            <a:latin typeface="+mj-lt"/>
            <a:ea typeface="나눔고딕" panose="020D0604000000000000" pitchFamily="50" charset="-127"/>
          </a:endParaRPr>
        </a:p>
      </dgm:t>
    </dgm:pt>
    <dgm:pt modelId="{17C468C1-3FB4-488B-B1FD-7C5A0C3E0A71}" type="asst">
      <dgm:prSet phldrT="[텍스트]" custT="1"/>
      <dgm:spPr/>
      <dgm:t>
        <a:bodyPr/>
        <a:lstStyle/>
        <a:p>
          <a:pPr latinLnBrk="1"/>
          <a:r>
            <a:rPr lang="en-US" altLang="ko-KR" sz="1400" dirty="0" smtClean="0"/>
            <a:t>IT Management</a:t>
          </a:r>
          <a:endParaRPr lang="ko-KR" altLang="en-US" sz="1400" dirty="0"/>
        </a:p>
      </dgm:t>
    </dgm:pt>
    <dgm:pt modelId="{77C7CB3C-6D96-40CE-A2A8-2B38E1EF358B}" type="parTrans" cxnId="{DA079D64-1567-4BC0-ABE0-062A05CB7BC9}">
      <dgm:prSet/>
      <dgm:spPr/>
      <dgm:t>
        <a:bodyPr/>
        <a:lstStyle/>
        <a:p>
          <a:pPr latinLnBrk="1"/>
          <a:endParaRPr lang="ko-KR" altLang="en-US" sz="1400"/>
        </a:p>
      </dgm:t>
    </dgm:pt>
    <dgm:pt modelId="{7190AA40-B8ED-4BC2-AB38-F717EEF25D1E}" type="sibTrans" cxnId="{DA079D64-1567-4BC0-ABE0-062A05CB7BC9}">
      <dgm:prSet custT="1"/>
      <dgm:spPr/>
      <dgm:t>
        <a:bodyPr/>
        <a:lstStyle/>
        <a:p>
          <a:pPr algn="ctr" latinLnBrk="1"/>
          <a:r>
            <a:rPr lang="da-DK" altLang="en-US" sz="1000" b="1" dirty="0" smtClean="0">
              <a:latin typeface="+mj-lt"/>
              <a:ea typeface="나눔고딕" panose="020D0604000000000000" pitchFamily="50" charset="-127"/>
            </a:rPr>
            <a:t>Han, Sung Pil, MD, PhD</a:t>
          </a:r>
          <a:endParaRPr lang="ko-KR" altLang="en-US" sz="1000" dirty="0">
            <a:latin typeface="+mj-lt"/>
            <a:ea typeface="나눔고딕" panose="020D0604000000000000" pitchFamily="50" charset="-127"/>
          </a:endParaRPr>
        </a:p>
      </dgm:t>
    </dgm:pt>
    <dgm:pt modelId="{15C62C2B-07BD-4CBB-8215-88465A41CEAD}">
      <dgm:prSet custT="1"/>
      <dgm:spPr/>
      <dgm:t>
        <a:bodyPr/>
        <a:lstStyle/>
        <a:p>
          <a:pPr latinLnBrk="1"/>
          <a:r>
            <a:rPr lang="en-US" altLang="ko-KR" sz="1200" b="1" dirty="0" smtClean="0"/>
            <a:t>Clinical Data Manager (CDM)</a:t>
          </a:r>
          <a:endParaRPr lang="ko-KR" altLang="en-US" sz="1200" b="1" dirty="0"/>
        </a:p>
      </dgm:t>
    </dgm:pt>
    <dgm:pt modelId="{72011546-8F03-40EA-815A-010C618BCFF8}" type="parTrans" cxnId="{F3AF6E04-A123-4361-8E6E-E748E7B79634}">
      <dgm:prSet/>
      <dgm:spPr/>
      <dgm:t>
        <a:bodyPr/>
        <a:lstStyle/>
        <a:p>
          <a:pPr latinLnBrk="1"/>
          <a:endParaRPr lang="ko-KR" altLang="en-US" sz="1400"/>
        </a:p>
      </dgm:t>
    </dgm:pt>
    <dgm:pt modelId="{5C4EC171-53CD-40E7-B788-C46CC1BF6A4F}" type="sibTrans" cxnId="{F3AF6E04-A123-4361-8E6E-E748E7B79634}">
      <dgm:prSet custT="1"/>
      <dgm:spPr/>
      <dgm:t>
        <a:bodyPr/>
        <a:lstStyle/>
        <a:p>
          <a:pPr algn="ctr" latinLnBrk="1"/>
          <a:r>
            <a:rPr lang="en-US" altLang="en-US" sz="1000" b="1" dirty="0" smtClean="0">
              <a:latin typeface="+mj-lt"/>
              <a:ea typeface="나눔고딕" panose="020D0604000000000000" pitchFamily="50" charset="-127"/>
            </a:rPr>
            <a:t>Cho, Yong Soon, MD, PhD</a:t>
          </a:r>
          <a:endParaRPr lang="ko-KR" altLang="en-US" sz="1000" b="1" dirty="0" smtClean="0">
            <a:latin typeface="+mj-lt"/>
            <a:ea typeface="나눔고딕" panose="020D0604000000000000" pitchFamily="50" charset="-127"/>
          </a:endParaRPr>
        </a:p>
        <a:p>
          <a:pPr algn="ctr" latinLnBrk="1"/>
          <a:r>
            <a:rPr lang="da-DK" altLang="en-US" sz="1000" b="1" dirty="0" smtClean="0">
              <a:latin typeface="+mj-lt"/>
              <a:ea typeface="나눔고딕" panose="020D0604000000000000" pitchFamily="50" charset="-127"/>
            </a:rPr>
            <a:t>Han, Sung Pil, MD, PhD</a:t>
          </a:r>
          <a:endParaRPr lang="ko-KR" altLang="en-US" sz="1000" b="1" dirty="0" smtClean="0">
            <a:latin typeface="+mj-lt"/>
            <a:ea typeface="나눔고딕" panose="020D0604000000000000" pitchFamily="50" charset="-127"/>
          </a:endParaRPr>
        </a:p>
        <a:p>
          <a:pPr algn="ctr" latinLnBrk="1"/>
          <a:r>
            <a:rPr lang="en-US" altLang="en-US" sz="1000" b="1" dirty="0" smtClean="0">
              <a:latin typeface="+mj-lt"/>
              <a:ea typeface="나눔고딕" panose="020D0604000000000000" pitchFamily="50" charset="-127"/>
            </a:rPr>
            <a:t>Yoon, Seok Kyu, MD</a:t>
          </a:r>
          <a:endParaRPr lang="ko-KR" altLang="en-US" sz="1000" b="1" dirty="0" smtClean="0">
            <a:latin typeface="+mj-lt"/>
            <a:ea typeface="나눔고딕" panose="020D0604000000000000" pitchFamily="50" charset="-127"/>
          </a:endParaRPr>
        </a:p>
        <a:p>
          <a:pPr algn="ctr" latinLnBrk="1"/>
          <a:r>
            <a:rPr lang="en-US" altLang="en-US" sz="1000" b="1" dirty="0" smtClean="0">
              <a:latin typeface="+mj-lt"/>
              <a:ea typeface="나눔고딕" panose="020D0604000000000000" pitchFamily="50" charset="-127"/>
            </a:rPr>
            <a:t>Kim, Hyung Sub, MD, PhD</a:t>
          </a:r>
          <a:endParaRPr lang="ko-KR" altLang="en-US" sz="1000" b="1" dirty="0">
            <a:latin typeface="+mj-lt"/>
            <a:ea typeface="나눔고딕" panose="020D0604000000000000" pitchFamily="50" charset="-127"/>
          </a:endParaRPr>
        </a:p>
      </dgm:t>
    </dgm:pt>
    <dgm:pt modelId="{A65E3398-99D1-4826-9AE2-0B463023DA49}">
      <dgm:prSet custT="1"/>
      <dgm:spPr/>
      <dgm:t>
        <a:bodyPr/>
        <a:lstStyle/>
        <a:p>
          <a:pPr algn="ctr" latinLnBrk="1"/>
          <a:r>
            <a:rPr lang="en-US" altLang="ko-KR" sz="1200" b="1" dirty="0" smtClean="0"/>
            <a:t>Database Administrator (DBA)</a:t>
          </a:r>
        </a:p>
        <a:p>
          <a:pPr algn="ctr" latinLnBrk="1"/>
          <a:r>
            <a:rPr lang="en-US" altLang="ko-KR" sz="1200" b="1" dirty="0" smtClean="0"/>
            <a:t>Clinical Data Associate (CDA)</a:t>
          </a:r>
        </a:p>
        <a:p>
          <a:pPr algn="ctr" latinLnBrk="1"/>
          <a:r>
            <a:rPr lang="en-US" altLang="ko-KR" sz="1200" b="1" dirty="0" smtClean="0"/>
            <a:t>Quality Check Person(QCP)</a:t>
          </a:r>
          <a:endParaRPr lang="ko-KR" altLang="en-US" sz="1200" b="1" dirty="0"/>
        </a:p>
      </dgm:t>
    </dgm:pt>
    <dgm:pt modelId="{B1AA1CE0-96C8-4250-9FA3-6D2ACB420345}" type="parTrans" cxnId="{58F09636-F664-443C-97B8-4E37E7085E00}">
      <dgm:prSet/>
      <dgm:spPr/>
      <dgm:t>
        <a:bodyPr/>
        <a:lstStyle/>
        <a:p>
          <a:pPr latinLnBrk="1"/>
          <a:endParaRPr lang="ko-KR" altLang="en-US" sz="1400"/>
        </a:p>
      </dgm:t>
    </dgm:pt>
    <dgm:pt modelId="{73A4B1EC-2B46-4A51-B482-2016DE3B1F40}" type="sibTrans" cxnId="{58F09636-F664-443C-97B8-4E37E7085E00}">
      <dgm:prSet custT="1"/>
      <dgm:spPr/>
      <dgm:t>
        <a:bodyPr/>
        <a:lstStyle/>
        <a:p>
          <a:pPr algn="ctr"/>
          <a:r>
            <a:rPr lang="en-US" altLang="en-US" sz="1000" b="1" dirty="0" smtClean="0">
              <a:latin typeface="+mj-lt"/>
              <a:ea typeface="나눔고딕" panose="020D0604000000000000" pitchFamily="50" charset="-127"/>
            </a:rPr>
            <a:t>Lee, Shi </a:t>
          </a:r>
          <a:r>
            <a:rPr lang="en-US" altLang="en-US" sz="1000" b="1" dirty="0" err="1" smtClean="0">
              <a:latin typeface="+mj-lt"/>
              <a:ea typeface="나눔고딕" panose="020D0604000000000000" pitchFamily="50" charset="-127"/>
            </a:rPr>
            <a:t>Hyang</a:t>
          </a:r>
          <a:r>
            <a:rPr lang="en-US" altLang="en-US" sz="1000" b="1" dirty="0" smtClean="0">
              <a:latin typeface="+mj-lt"/>
              <a:ea typeface="나눔고딕" panose="020D0604000000000000" pitchFamily="50" charset="-127"/>
            </a:rPr>
            <a:t>, RN </a:t>
          </a:r>
          <a:endParaRPr lang="ko-KR" altLang="en-US" sz="1000" b="1" dirty="0" smtClean="0">
            <a:latin typeface="+mj-lt"/>
            <a:ea typeface="나눔고딕" panose="020D0604000000000000" pitchFamily="50" charset="-127"/>
          </a:endParaRPr>
        </a:p>
        <a:p>
          <a:pPr algn="ctr" latinLnBrk="1"/>
          <a:r>
            <a:rPr lang="en-US" altLang="en-US" sz="1000" b="1" dirty="0" smtClean="0">
              <a:latin typeface="+mj-lt"/>
              <a:ea typeface="나눔고딕" panose="020D0604000000000000" pitchFamily="50" charset="-127"/>
            </a:rPr>
            <a:t>Kim, Min Jeong, RN</a:t>
          </a:r>
          <a:endParaRPr lang="ko-KR" altLang="en-US" sz="1000" b="1" dirty="0" smtClean="0">
            <a:latin typeface="+mj-lt"/>
            <a:ea typeface="나눔고딕" panose="020D0604000000000000" pitchFamily="50" charset="-127"/>
          </a:endParaRPr>
        </a:p>
        <a:p>
          <a:pPr algn="ctr" latinLnBrk="1"/>
          <a:r>
            <a:rPr lang="en-US" altLang="en-US" sz="1000" b="1" dirty="0" smtClean="0">
              <a:latin typeface="+mj-lt"/>
              <a:ea typeface="나눔고딕" panose="020D0604000000000000" pitchFamily="50" charset="-127"/>
            </a:rPr>
            <a:t>Kim, Soyoung, RN</a:t>
          </a:r>
          <a:endParaRPr lang="ko-KR" altLang="en-US" sz="1000" b="1" dirty="0" smtClean="0">
            <a:latin typeface="+mj-lt"/>
            <a:ea typeface="나눔고딕" panose="020D0604000000000000" pitchFamily="50" charset="-127"/>
          </a:endParaRPr>
        </a:p>
        <a:p>
          <a:pPr algn="ctr" latinLnBrk="1"/>
          <a:r>
            <a:rPr lang="en-US" altLang="en-US" sz="1000" b="1" dirty="0" smtClean="0">
              <a:latin typeface="+mj-lt"/>
              <a:ea typeface="나눔고딕" panose="020D0604000000000000" pitchFamily="50" charset="-127"/>
            </a:rPr>
            <a:t>Jeong, Hye </a:t>
          </a:r>
          <a:r>
            <a:rPr lang="en-US" altLang="en-US" sz="1000" b="1" dirty="0" err="1" smtClean="0">
              <a:latin typeface="+mj-lt"/>
              <a:ea typeface="나눔고딕" panose="020D0604000000000000" pitchFamily="50" charset="-127"/>
            </a:rPr>
            <a:t>Rin</a:t>
          </a:r>
          <a:r>
            <a:rPr lang="en-US" altLang="en-US" sz="1000" b="1" dirty="0" smtClean="0">
              <a:latin typeface="+mj-lt"/>
              <a:ea typeface="나눔고딕" panose="020D0604000000000000" pitchFamily="50" charset="-127"/>
            </a:rPr>
            <a:t>, RN</a:t>
          </a:r>
          <a:endParaRPr lang="ko-KR" altLang="en-US" sz="1000" b="1" dirty="0">
            <a:latin typeface="+mj-lt"/>
            <a:ea typeface="나눔고딕" panose="020D0604000000000000" pitchFamily="50" charset="-127"/>
          </a:endParaRPr>
        </a:p>
      </dgm:t>
    </dgm:pt>
    <dgm:pt modelId="{1C57C3C2-2011-4FDB-A66C-1FB6B06A6476}">
      <dgm:prSet custT="1"/>
      <dgm:spPr/>
      <dgm:t>
        <a:bodyPr/>
        <a:lstStyle/>
        <a:p>
          <a:pPr algn="ctr" latinLnBrk="1"/>
          <a:r>
            <a:rPr lang="en-US" altLang="en-US" sz="1200" b="1" dirty="0" smtClean="0"/>
            <a:t>Statistician</a:t>
          </a:r>
          <a:endParaRPr lang="ko-KR" altLang="en-US" sz="1200" b="1" dirty="0"/>
        </a:p>
      </dgm:t>
    </dgm:pt>
    <dgm:pt modelId="{98221474-F013-4F19-8CA1-DB4B84C4361D}" type="parTrans" cxnId="{34F31B9F-58D3-4D30-AB75-3B1FD86F2974}">
      <dgm:prSet/>
      <dgm:spPr/>
      <dgm:t>
        <a:bodyPr/>
        <a:lstStyle/>
        <a:p>
          <a:pPr latinLnBrk="1"/>
          <a:endParaRPr lang="ko-KR" altLang="en-US" sz="1400"/>
        </a:p>
      </dgm:t>
    </dgm:pt>
    <dgm:pt modelId="{2D319161-A52F-4FB0-94D1-90B9FA31DD40}" type="sibTrans" cxnId="{34F31B9F-58D3-4D30-AB75-3B1FD86F2974}">
      <dgm:prSet custT="1"/>
      <dgm:spPr/>
      <dgm:t>
        <a:bodyPr/>
        <a:lstStyle/>
        <a:p>
          <a:pPr algn="ctr" latinLnBrk="1"/>
          <a:r>
            <a:rPr lang="en-US" altLang="en-US" sz="1000" b="1" dirty="0" smtClean="0">
              <a:latin typeface="+mj-lt"/>
              <a:ea typeface="나눔고딕" panose="020D0604000000000000" pitchFamily="50" charset="-127"/>
            </a:rPr>
            <a:t>Cho, Yong Soon, MD, PhD</a:t>
          </a:r>
          <a:endParaRPr lang="ko-KR" altLang="en-US" sz="1000" b="1" dirty="0" smtClean="0">
            <a:latin typeface="+mj-lt"/>
            <a:ea typeface="나눔고딕" panose="020D0604000000000000" pitchFamily="50" charset="-127"/>
          </a:endParaRPr>
        </a:p>
        <a:p>
          <a:pPr algn="ctr" latinLnBrk="1"/>
          <a:r>
            <a:rPr lang="da-DK" altLang="en-US" sz="1000" b="1" dirty="0" smtClean="0">
              <a:latin typeface="+mj-lt"/>
              <a:ea typeface="나눔고딕" panose="020D0604000000000000" pitchFamily="50" charset="-127"/>
            </a:rPr>
            <a:t>Han, Sung Pil, MD, PhD</a:t>
          </a:r>
          <a:endParaRPr lang="ko-KR" altLang="en-US" sz="1000" b="1" dirty="0" smtClean="0">
            <a:latin typeface="+mj-lt"/>
            <a:ea typeface="나눔고딕" panose="020D0604000000000000" pitchFamily="50" charset="-127"/>
          </a:endParaRPr>
        </a:p>
        <a:p>
          <a:pPr algn="ctr" latinLnBrk="1"/>
          <a:r>
            <a:rPr lang="en-US" altLang="en-US" sz="1000" b="1" dirty="0" smtClean="0">
              <a:latin typeface="+mj-lt"/>
              <a:ea typeface="나눔고딕" panose="020D0604000000000000" pitchFamily="50" charset="-127"/>
            </a:rPr>
            <a:t>Yoon, Seok Kyu, MD</a:t>
          </a:r>
          <a:endParaRPr lang="ko-KR" altLang="en-US" sz="1000" b="1" dirty="0" smtClean="0">
            <a:latin typeface="+mj-lt"/>
            <a:ea typeface="나눔고딕" panose="020D0604000000000000" pitchFamily="50" charset="-127"/>
          </a:endParaRPr>
        </a:p>
        <a:p>
          <a:pPr algn="ctr" latinLnBrk="1"/>
          <a:r>
            <a:rPr lang="en-US" altLang="en-US" sz="1000" b="1" dirty="0" smtClean="0">
              <a:latin typeface="+mj-lt"/>
              <a:ea typeface="나눔고딕" panose="020D0604000000000000" pitchFamily="50" charset="-127"/>
            </a:rPr>
            <a:t>Kim, Hyung Sub, MD, PhD</a:t>
          </a:r>
          <a:endParaRPr lang="ko-KR" altLang="en-US" sz="1000" dirty="0">
            <a:latin typeface="+mj-lt"/>
          </a:endParaRPr>
        </a:p>
      </dgm:t>
    </dgm:pt>
    <dgm:pt modelId="{68452A84-1764-4B9D-882B-EF7424CABE08}" type="pres">
      <dgm:prSet presAssocID="{51AA9338-8A86-46BF-BC3C-A6892B35665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0A2D0A6-E89B-4FE8-A579-41F643F3CD98}" type="pres">
      <dgm:prSet presAssocID="{36EB8E63-7103-4BF8-BCB7-1A510AF35831}" presName="hierRoot1" presStyleCnt="0">
        <dgm:presLayoutVars>
          <dgm:hierBranch val="ini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F83ADD0-4D01-46CD-BE5B-DBDB44C91CA3}" type="pres">
      <dgm:prSet presAssocID="{36EB8E63-7103-4BF8-BCB7-1A510AF35831}" presName="rootComposite1" presStyleCnt="0"/>
      <dgm:spPr/>
      <dgm:t>
        <a:bodyPr/>
        <a:lstStyle/>
        <a:p>
          <a:pPr latinLnBrk="1"/>
          <a:endParaRPr lang="ko-KR" altLang="en-US"/>
        </a:p>
      </dgm:t>
    </dgm:pt>
    <dgm:pt modelId="{E18786E2-62B0-42E9-B36E-1A1305ED7AAE}" type="pres">
      <dgm:prSet presAssocID="{36EB8E63-7103-4BF8-BCB7-1A510AF35831}" presName="rootText1" presStyleLbl="node0" presStyleIdx="0" presStyleCnt="1" custScaleX="236148" custScaleY="62548">
        <dgm:presLayoutVars>
          <dgm:chMax/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17AEFD5-97F1-43A9-9ABC-4D5005789E3C}" type="pres">
      <dgm:prSet presAssocID="{36EB8E63-7103-4BF8-BCB7-1A510AF35831}" presName="titleText1" presStyleLbl="fgAcc0" presStyleIdx="0" presStyleCnt="1" custScaleX="155671" custScaleY="101202" custLinFactNeighborX="73139" custLinFactNeighborY="-33282">
        <dgm:presLayoutVars>
          <dgm:chMax val="0"/>
          <dgm:chPref val="0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EF4E862-BFC6-4E81-B27F-318312A359A4}" type="pres">
      <dgm:prSet presAssocID="{36EB8E63-7103-4BF8-BCB7-1A510AF35831}" presName="rootConnector1" presStyleLbl="node1" presStyleIdx="0" presStyleCnt="5"/>
      <dgm:spPr/>
      <dgm:t>
        <a:bodyPr/>
        <a:lstStyle/>
        <a:p>
          <a:pPr latinLnBrk="1"/>
          <a:endParaRPr lang="ko-KR" altLang="en-US"/>
        </a:p>
      </dgm:t>
    </dgm:pt>
    <dgm:pt modelId="{88A8131D-AA27-4CBC-A759-4EC39E7BBA42}" type="pres">
      <dgm:prSet presAssocID="{36EB8E63-7103-4BF8-BCB7-1A510AF35831}" presName="hierChild2" presStyleCnt="0"/>
      <dgm:spPr/>
      <dgm:t>
        <a:bodyPr/>
        <a:lstStyle/>
        <a:p>
          <a:pPr latinLnBrk="1"/>
          <a:endParaRPr lang="ko-KR" altLang="en-US"/>
        </a:p>
      </dgm:t>
    </dgm:pt>
    <dgm:pt modelId="{10C91FAA-9A82-42E7-8621-A7ABF1B412A6}" type="pres">
      <dgm:prSet presAssocID="{11ADB8C2-A922-4767-909E-C0E4A66C1B8A}" presName="Name37" presStyleLbl="parChTrans1D2" presStyleIdx="0" presStyleCnt="3"/>
      <dgm:spPr/>
      <dgm:t>
        <a:bodyPr/>
        <a:lstStyle/>
        <a:p>
          <a:pPr latinLnBrk="1"/>
          <a:endParaRPr lang="ko-KR" altLang="en-US"/>
        </a:p>
      </dgm:t>
    </dgm:pt>
    <dgm:pt modelId="{4ABD10F5-BAF3-4B23-AF5F-B4CD210A66B0}" type="pres">
      <dgm:prSet presAssocID="{C51744E7-0F8F-4FD4-B2D1-EEBCA90E43C2}" presName="hierRoot2" presStyleCnt="0">
        <dgm:presLayoutVars>
          <dgm:hierBranch val="ini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BEAF18A-14CE-45C3-A753-9CA8FC8340B0}" type="pres">
      <dgm:prSet presAssocID="{C51744E7-0F8F-4FD4-B2D1-EEBCA90E43C2}" presName="rootComposite" presStyleCnt="0"/>
      <dgm:spPr/>
      <dgm:t>
        <a:bodyPr/>
        <a:lstStyle/>
        <a:p>
          <a:pPr latinLnBrk="1"/>
          <a:endParaRPr lang="ko-KR" altLang="en-US"/>
        </a:p>
      </dgm:t>
    </dgm:pt>
    <dgm:pt modelId="{B2EF71B7-DC0F-4DAC-9E14-4EE54751BFCB}" type="pres">
      <dgm:prSet presAssocID="{C51744E7-0F8F-4FD4-B2D1-EEBCA90E43C2}" presName="rootText" presStyleLbl="node1" presStyleIdx="0" presStyleCnt="5" custScaleX="180979" custScaleY="51489" custLinFactNeighborX="2288" custLinFactNeighborY="-34283">
        <dgm:presLayoutVars>
          <dgm:chMax/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B1CFCCF-A175-4EAC-9A36-7F532193CBB3}" type="pres">
      <dgm:prSet presAssocID="{C51744E7-0F8F-4FD4-B2D1-EEBCA90E43C2}" presName="titleText2" presStyleLbl="fgAcc1" presStyleIdx="0" presStyleCnt="5" custScaleX="156153" custScaleY="129569" custLinFactY="-53080" custLinFactNeighborX="18377" custLinFactNeighborY="-100000">
        <dgm:presLayoutVars>
          <dgm:chMax val="0"/>
          <dgm:chPref val="0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D22982E-6C60-412A-A39C-EAAF69101FD0}" type="pres">
      <dgm:prSet presAssocID="{C51744E7-0F8F-4FD4-B2D1-EEBCA90E43C2}" presName="rootConnector" presStyleLbl="node2" presStyleIdx="0" presStyleCnt="0"/>
      <dgm:spPr/>
      <dgm:t>
        <a:bodyPr/>
        <a:lstStyle/>
        <a:p>
          <a:pPr latinLnBrk="1"/>
          <a:endParaRPr lang="ko-KR" altLang="en-US"/>
        </a:p>
      </dgm:t>
    </dgm:pt>
    <dgm:pt modelId="{05F529BD-5189-44FE-8196-6C09FBA21F45}" type="pres">
      <dgm:prSet presAssocID="{C51744E7-0F8F-4FD4-B2D1-EEBCA90E43C2}" presName="hierChild4" presStyleCnt="0"/>
      <dgm:spPr/>
      <dgm:t>
        <a:bodyPr/>
        <a:lstStyle/>
        <a:p>
          <a:pPr latinLnBrk="1"/>
          <a:endParaRPr lang="ko-KR" altLang="en-US"/>
        </a:p>
      </dgm:t>
    </dgm:pt>
    <dgm:pt modelId="{9F7E6A1A-0C51-4AB5-A918-25DDF375D983}" type="pres">
      <dgm:prSet presAssocID="{72011546-8F03-40EA-815A-010C618BCFF8}" presName="Name37" presStyleLbl="parChTrans1D3" presStyleIdx="0" presStyleCnt="3"/>
      <dgm:spPr/>
      <dgm:t>
        <a:bodyPr/>
        <a:lstStyle/>
        <a:p>
          <a:pPr latinLnBrk="1"/>
          <a:endParaRPr lang="ko-KR" altLang="en-US"/>
        </a:p>
      </dgm:t>
    </dgm:pt>
    <dgm:pt modelId="{7AB65965-9081-458B-AE58-1553BF734B2D}" type="pres">
      <dgm:prSet presAssocID="{15C62C2B-07BD-4CBB-8215-88465A41CEAD}" presName="hierRoot2" presStyleCnt="0">
        <dgm:presLayoutVars>
          <dgm:hierBranch val="ini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39FE3A7-B7CE-48FD-8D96-15FDDE4703C3}" type="pres">
      <dgm:prSet presAssocID="{15C62C2B-07BD-4CBB-8215-88465A41CEAD}" presName="rootComposite" presStyleCnt="0"/>
      <dgm:spPr/>
      <dgm:t>
        <a:bodyPr/>
        <a:lstStyle/>
        <a:p>
          <a:pPr latinLnBrk="1"/>
          <a:endParaRPr lang="ko-KR" altLang="en-US"/>
        </a:p>
      </dgm:t>
    </dgm:pt>
    <dgm:pt modelId="{8F789391-2DD4-4E27-836C-F6DC58D3956F}" type="pres">
      <dgm:prSet presAssocID="{15C62C2B-07BD-4CBB-8215-88465A41CEAD}" presName="rootText" presStyleLbl="node1" presStyleIdx="1" presStyleCnt="5" custScaleX="124068" custScaleY="44822" custLinFactNeighborX="5321" custLinFactNeighborY="-37369">
        <dgm:presLayoutVars>
          <dgm:chMax/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F6051D1-C5D0-4965-BB87-A848B9480F09}" type="pres">
      <dgm:prSet presAssocID="{15C62C2B-07BD-4CBB-8215-88465A41CEAD}" presName="titleText2" presStyleLbl="fgAcc1" presStyleIdx="1" presStyleCnt="5" custScaleX="120008" custScaleY="319525" custLinFactNeighborX="7807" custLinFactNeighborY="-57361">
        <dgm:presLayoutVars>
          <dgm:chMax val="0"/>
          <dgm:chPref val="0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1C461FD-60E0-43C0-A8A6-F42C10441734}" type="pres">
      <dgm:prSet presAssocID="{15C62C2B-07BD-4CBB-8215-88465A41CEAD}" presName="rootConnector" presStyleLbl="node3" presStyleIdx="0" presStyleCnt="0"/>
      <dgm:spPr/>
      <dgm:t>
        <a:bodyPr/>
        <a:lstStyle/>
        <a:p>
          <a:pPr latinLnBrk="1"/>
          <a:endParaRPr lang="ko-KR" altLang="en-US"/>
        </a:p>
      </dgm:t>
    </dgm:pt>
    <dgm:pt modelId="{12148AE6-E307-4234-A0D9-FC082B95AE6E}" type="pres">
      <dgm:prSet presAssocID="{15C62C2B-07BD-4CBB-8215-88465A41CEAD}" presName="hierChild4" presStyleCnt="0"/>
      <dgm:spPr/>
      <dgm:t>
        <a:bodyPr/>
        <a:lstStyle/>
        <a:p>
          <a:pPr latinLnBrk="1"/>
          <a:endParaRPr lang="ko-KR" altLang="en-US"/>
        </a:p>
      </dgm:t>
    </dgm:pt>
    <dgm:pt modelId="{9A9D6EA1-1641-4C02-A1BE-9C02AADE4D1A}" type="pres">
      <dgm:prSet presAssocID="{15C62C2B-07BD-4CBB-8215-88465A41CEAD}" presName="hierChild5" presStyleCnt="0"/>
      <dgm:spPr/>
      <dgm:t>
        <a:bodyPr/>
        <a:lstStyle/>
        <a:p>
          <a:pPr latinLnBrk="1"/>
          <a:endParaRPr lang="ko-KR" altLang="en-US"/>
        </a:p>
      </dgm:t>
    </dgm:pt>
    <dgm:pt modelId="{20EBE8E5-5BC7-4527-B4F9-64D54550E88B}" type="pres">
      <dgm:prSet presAssocID="{B1AA1CE0-96C8-4250-9FA3-6D2ACB420345}" presName="Name37" presStyleLbl="parChTrans1D3" presStyleIdx="1" presStyleCnt="3"/>
      <dgm:spPr/>
      <dgm:t>
        <a:bodyPr/>
        <a:lstStyle/>
        <a:p>
          <a:pPr latinLnBrk="1"/>
          <a:endParaRPr lang="ko-KR" altLang="en-US"/>
        </a:p>
      </dgm:t>
    </dgm:pt>
    <dgm:pt modelId="{D6857DF0-3539-48EE-9AE5-612788AA5964}" type="pres">
      <dgm:prSet presAssocID="{A65E3398-99D1-4826-9AE2-0B463023DA49}" presName="hierRoot2" presStyleCnt="0">
        <dgm:presLayoutVars>
          <dgm:hierBranch val="ini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1BAB935-E3B6-4662-BEA5-33AD3F48F5DE}" type="pres">
      <dgm:prSet presAssocID="{A65E3398-99D1-4826-9AE2-0B463023DA49}" presName="rootComposite" presStyleCnt="0"/>
      <dgm:spPr/>
      <dgm:t>
        <a:bodyPr/>
        <a:lstStyle/>
        <a:p>
          <a:pPr latinLnBrk="1"/>
          <a:endParaRPr lang="ko-KR" altLang="en-US"/>
        </a:p>
      </dgm:t>
    </dgm:pt>
    <dgm:pt modelId="{76797A45-8EFA-4044-9E14-4FF6771430FF}" type="pres">
      <dgm:prSet presAssocID="{A65E3398-99D1-4826-9AE2-0B463023DA49}" presName="rootText" presStyleLbl="node1" presStyleIdx="2" presStyleCnt="5" custScaleX="124945" custScaleY="116465" custLinFactNeighborX="6940" custLinFactNeighborY="-37369">
        <dgm:presLayoutVars>
          <dgm:chMax/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8931FF2-12A1-4D1B-B8B6-19CF8769BAD9}" type="pres">
      <dgm:prSet presAssocID="{A65E3398-99D1-4826-9AE2-0B463023DA49}" presName="titleText2" presStyleLbl="fgAcc1" presStyleIdx="2" presStyleCnt="5" custScaleX="119181" custScaleY="306224" custLinFactNeighborX="20019" custLinFactNeighborY="63234">
        <dgm:presLayoutVars>
          <dgm:chMax val="0"/>
          <dgm:chPref val="0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603C0CC-FB55-4AB4-8B1A-06B66D8FB803}" type="pres">
      <dgm:prSet presAssocID="{A65E3398-99D1-4826-9AE2-0B463023DA49}" presName="rootConnector" presStyleLbl="node3" presStyleIdx="0" presStyleCnt="0"/>
      <dgm:spPr/>
      <dgm:t>
        <a:bodyPr/>
        <a:lstStyle/>
        <a:p>
          <a:pPr latinLnBrk="1"/>
          <a:endParaRPr lang="ko-KR" altLang="en-US"/>
        </a:p>
      </dgm:t>
    </dgm:pt>
    <dgm:pt modelId="{A7372A0A-D4F6-4173-9E0F-AFB2DC565E83}" type="pres">
      <dgm:prSet presAssocID="{A65E3398-99D1-4826-9AE2-0B463023DA49}" presName="hierChild4" presStyleCnt="0"/>
      <dgm:spPr/>
      <dgm:t>
        <a:bodyPr/>
        <a:lstStyle/>
        <a:p>
          <a:pPr latinLnBrk="1"/>
          <a:endParaRPr lang="ko-KR" altLang="en-US"/>
        </a:p>
      </dgm:t>
    </dgm:pt>
    <dgm:pt modelId="{F77C482D-7B8D-4506-B24B-DACF3324B30A}" type="pres">
      <dgm:prSet presAssocID="{A65E3398-99D1-4826-9AE2-0B463023DA49}" presName="hierChild5" presStyleCnt="0"/>
      <dgm:spPr/>
      <dgm:t>
        <a:bodyPr/>
        <a:lstStyle/>
        <a:p>
          <a:pPr latinLnBrk="1"/>
          <a:endParaRPr lang="ko-KR" altLang="en-US"/>
        </a:p>
      </dgm:t>
    </dgm:pt>
    <dgm:pt modelId="{8D684F6D-3C08-4738-9E52-393E9BE0CDD6}" type="pres">
      <dgm:prSet presAssocID="{C51744E7-0F8F-4FD4-B2D1-EEBCA90E43C2}" presName="hierChild5" presStyleCnt="0"/>
      <dgm:spPr/>
      <dgm:t>
        <a:bodyPr/>
        <a:lstStyle/>
        <a:p>
          <a:pPr latinLnBrk="1"/>
          <a:endParaRPr lang="ko-KR" altLang="en-US"/>
        </a:p>
      </dgm:t>
    </dgm:pt>
    <dgm:pt modelId="{B601A4AF-E495-4979-951D-9E87D95C89D7}" type="pres">
      <dgm:prSet presAssocID="{A42BFA5C-7025-4C1D-8893-D2D517352013}" presName="Name37" presStyleLbl="parChTrans1D2" presStyleIdx="1" presStyleCnt="3"/>
      <dgm:spPr/>
      <dgm:t>
        <a:bodyPr/>
        <a:lstStyle/>
        <a:p>
          <a:pPr latinLnBrk="1"/>
          <a:endParaRPr lang="ko-KR" altLang="en-US"/>
        </a:p>
      </dgm:t>
    </dgm:pt>
    <dgm:pt modelId="{0021FF64-C345-4D6D-9185-3D2781BDD734}" type="pres">
      <dgm:prSet presAssocID="{C1FBAFDC-D4F9-4734-B9BC-03DC12941A7D}" presName="hierRoot2" presStyleCnt="0">
        <dgm:presLayoutVars>
          <dgm:hierBranch val="ini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2E9287B-472B-4ED9-8116-E7015971C840}" type="pres">
      <dgm:prSet presAssocID="{C1FBAFDC-D4F9-4734-B9BC-03DC12941A7D}" presName="rootComposite" presStyleCnt="0"/>
      <dgm:spPr/>
      <dgm:t>
        <a:bodyPr/>
        <a:lstStyle/>
        <a:p>
          <a:pPr latinLnBrk="1"/>
          <a:endParaRPr lang="ko-KR" altLang="en-US"/>
        </a:p>
      </dgm:t>
    </dgm:pt>
    <dgm:pt modelId="{C82DBBFC-A83E-4116-8E2F-A5B0B3C19F51}" type="pres">
      <dgm:prSet presAssocID="{C1FBAFDC-D4F9-4734-B9BC-03DC12941A7D}" presName="rootText" presStyleLbl="node1" presStyleIdx="3" presStyleCnt="5" custScaleX="160469" custScaleY="62093" custLinFactNeighborX="11327" custLinFactNeighborY="-34283">
        <dgm:presLayoutVars>
          <dgm:chMax/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6F8FE37-BDA3-419E-8EEF-956F5D267953}" type="pres">
      <dgm:prSet presAssocID="{C1FBAFDC-D4F9-4734-B9BC-03DC12941A7D}" presName="titleText2" presStyleLbl="fgAcc1" presStyleIdx="3" presStyleCnt="5" custScaleX="136828" custLinFactY="-59883" custLinFactNeighborX="38964" custLinFactNeighborY="-100000">
        <dgm:presLayoutVars>
          <dgm:chMax val="0"/>
          <dgm:chPref val="0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98EFF3E-13FE-438D-B5E5-E2238366890C}" type="pres">
      <dgm:prSet presAssocID="{C1FBAFDC-D4F9-4734-B9BC-03DC12941A7D}" presName="rootConnector" presStyleLbl="node2" presStyleIdx="0" presStyleCnt="0"/>
      <dgm:spPr/>
      <dgm:t>
        <a:bodyPr/>
        <a:lstStyle/>
        <a:p>
          <a:pPr latinLnBrk="1"/>
          <a:endParaRPr lang="ko-KR" altLang="en-US"/>
        </a:p>
      </dgm:t>
    </dgm:pt>
    <dgm:pt modelId="{B1915CEF-38DE-41EC-83B6-346EA74099C6}" type="pres">
      <dgm:prSet presAssocID="{C1FBAFDC-D4F9-4734-B9BC-03DC12941A7D}" presName="hierChild4" presStyleCnt="0"/>
      <dgm:spPr/>
      <dgm:t>
        <a:bodyPr/>
        <a:lstStyle/>
        <a:p>
          <a:pPr latinLnBrk="1"/>
          <a:endParaRPr lang="ko-KR" altLang="en-US"/>
        </a:p>
      </dgm:t>
    </dgm:pt>
    <dgm:pt modelId="{3A0154C6-0A91-4DE7-94AA-3ED2B1176C5E}" type="pres">
      <dgm:prSet presAssocID="{98221474-F013-4F19-8CA1-DB4B84C4361D}" presName="Name37" presStyleLbl="parChTrans1D3" presStyleIdx="2" presStyleCnt="3"/>
      <dgm:spPr/>
      <dgm:t>
        <a:bodyPr/>
        <a:lstStyle/>
        <a:p>
          <a:pPr latinLnBrk="1"/>
          <a:endParaRPr lang="ko-KR" altLang="en-US"/>
        </a:p>
      </dgm:t>
    </dgm:pt>
    <dgm:pt modelId="{6FBDA5AF-3043-4F43-9587-89D0AC4C5F54}" type="pres">
      <dgm:prSet presAssocID="{1C57C3C2-2011-4FDB-A66C-1FB6B06A6476}" presName="hierRoot2" presStyleCnt="0">
        <dgm:presLayoutVars>
          <dgm:hierBranch val="ini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DA8786A-4790-4FF4-A047-71F755368555}" type="pres">
      <dgm:prSet presAssocID="{1C57C3C2-2011-4FDB-A66C-1FB6B06A6476}" presName="rootComposite" presStyleCnt="0"/>
      <dgm:spPr/>
      <dgm:t>
        <a:bodyPr/>
        <a:lstStyle/>
        <a:p>
          <a:pPr latinLnBrk="1"/>
          <a:endParaRPr lang="ko-KR" altLang="en-US"/>
        </a:p>
      </dgm:t>
    </dgm:pt>
    <dgm:pt modelId="{8BCCC0FE-2331-4973-B4F6-A0A5B4D617C2}" type="pres">
      <dgm:prSet presAssocID="{1C57C3C2-2011-4FDB-A66C-1FB6B06A6476}" presName="rootText" presStyleLbl="node1" presStyleIdx="4" presStyleCnt="5" custScaleX="90511" custScaleY="34698" custLinFactNeighborX="1970" custLinFactNeighborY="-37743">
        <dgm:presLayoutVars>
          <dgm:chMax/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A75C75B-F81B-4601-8E5E-73C5320C2D2C}" type="pres">
      <dgm:prSet presAssocID="{1C57C3C2-2011-4FDB-A66C-1FB6B06A6476}" presName="titleText2" presStyleLbl="fgAcc1" presStyleIdx="4" presStyleCnt="5" custScaleX="109916" custScaleY="309926" custLinFactNeighborX="22261" custLinFactNeighborY="-71984">
        <dgm:presLayoutVars>
          <dgm:chMax val="0"/>
          <dgm:chPref val="0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E35B040-C077-4E7B-A200-88F7B07737AE}" type="pres">
      <dgm:prSet presAssocID="{1C57C3C2-2011-4FDB-A66C-1FB6B06A6476}" presName="rootConnector" presStyleLbl="node3" presStyleIdx="0" presStyleCnt="0"/>
      <dgm:spPr/>
      <dgm:t>
        <a:bodyPr/>
        <a:lstStyle/>
        <a:p>
          <a:pPr latinLnBrk="1"/>
          <a:endParaRPr lang="ko-KR" altLang="en-US"/>
        </a:p>
      </dgm:t>
    </dgm:pt>
    <dgm:pt modelId="{9F22A5EA-0C9C-4D69-A7C3-A076EAA12EF6}" type="pres">
      <dgm:prSet presAssocID="{1C57C3C2-2011-4FDB-A66C-1FB6B06A6476}" presName="hierChild4" presStyleCnt="0"/>
      <dgm:spPr/>
      <dgm:t>
        <a:bodyPr/>
        <a:lstStyle/>
        <a:p>
          <a:pPr latinLnBrk="1"/>
          <a:endParaRPr lang="ko-KR" altLang="en-US"/>
        </a:p>
      </dgm:t>
    </dgm:pt>
    <dgm:pt modelId="{6EBB46B0-A807-447D-908C-7CE6CAB53E09}" type="pres">
      <dgm:prSet presAssocID="{1C57C3C2-2011-4FDB-A66C-1FB6B06A6476}" presName="hierChild5" presStyleCnt="0"/>
      <dgm:spPr/>
      <dgm:t>
        <a:bodyPr/>
        <a:lstStyle/>
        <a:p>
          <a:pPr latinLnBrk="1"/>
          <a:endParaRPr lang="ko-KR" altLang="en-US"/>
        </a:p>
      </dgm:t>
    </dgm:pt>
    <dgm:pt modelId="{4BB75C84-2AD3-4A30-A065-5D64A328EE97}" type="pres">
      <dgm:prSet presAssocID="{C1FBAFDC-D4F9-4734-B9BC-03DC12941A7D}" presName="hierChild5" presStyleCnt="0"/>
      <dgm:spPr/>
      <dgm:t>
        <a:bodyPr/>
        <a:lstStyle/>
        <a:p>
          <a:pPr latinLnBrk="1"/>
          <a:endParaRPr lang="ko-KR" altLang="en-US"/>
        </a:p>
      </dgm:t>
    </dgm:pt>
    <dgm:pt modelId="{F5A44BF3-F0B6-49EC-B275-79C340BC5DDB}" type="pres">
      <dgm:prSet presAssocID="{36EB8E63-7103-4BF8-BCB7-1A510AF35831}" presName="hierChild3" presStyleCnt="0"/>
      <dgm:spPr/>
      <dgm:t>
        <a:bodyPr/>
        <a:lstStyle/>
        <a:p>
          <a:pPr latinLnBrk="1"/>
          <a:endParaRPr lang="ko-KR" altLang="en-US"/>
        </a:p>
      </dgm:t>
    </dgm:pt>
    <dgm:pt modelId="{9F7985F9-F315-4F0B-B29F-77063C244B22}" type="pres">
      <dgm:prSet presAssocID="{77C7CB3C-6D96-40CE-A2A8-2B38E1EF358B}" presName="Name96" presStyleLbl="parChTrans1D2" presStyleIdx="2" presStyleCnt="3"/>
      <dgm:spPr/>
      <dgm:t>
        <a:bodyPr/>
        <a:lstStyle/>
        <a:p>
          <a:pPr latinLnBrk="1"/>
          <a:endParaRPr lang="ko-KR" altLang="en-US"/>
        </a:p>
      </dgm:t>
    </dgm:pt>
    <dgm:pt modelId="{A4333C02-A184-4252-A940-84489799A8B3}" type="pres">
      <dgm:prSet presAssocID="{17C468C1-3FB4-488B-B1FD-7C5A0C3E0A71}" presName="hierRoot3" presStyleCnt="0">
        <dgm:presLayoutVars>
          <dgm:hierBranch val="ini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89A0147-96BE-497D-A2B3-87729CD78FF1}" type="pres">
      <dgm:prSet presAssocID="{17C468C1-3FB4-488B-B1FD-7C5A0C3E0A71}" presName="rootComposite3" presStyleCnt="0"/>
      <dgm:spPr/>
      <dgm:t>
        <a:bodyPr/>
        <a:lstStyle/>
        <a:p>
          <a:pPr latinLnBrk="1"/>
          <a:endParaRPr lang="ko-KR" altLang="en-US"/>
        </a:p>
      </dgm:t>
    </dgm:pt>
    <dgm:pt modelId="{D697E66F-51E2-42D1-9585-0CB316F313F4}" type="pres">
      <dgm:prSet presAssocID="{17C468C1-3FB4-488B-B1FD-7C5A0C3E0A71}" presName="rootText3" presStyleLbl="asst1" presStyleIdx="0" presStyleCnt="1" custScaleX="171365" custScaleY="64151" custLinFactNeighborX="1023" custLinFactNeighborY="-44607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499C5B2-E39B-440E-895E-1202ACBF0242}" type="pres">
      <dgm:prSet presAssocID="{17C468C1-3FB4-488B-B1FD-7C5A0C3E0A71}" presName="titleText3" presStyleLbl="fgAcc2" presStyleIdx="0" presStyleCnt="1" custLinFactY="-97277" custLinFactNeighborX="34830" custLinFactNeighborY="-100000">
        <dgm:presLayoutVars>
          <dgm:chMax val="0"/>
          <dgm:chPref val="0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8D61F10-C5FA-4993-8175-24EC449206F5}" type="pres">
      <dgm:prSet presAssocID="{17C468C1-3FB4-488B-B1FD-7C5A0C3E0A71}" presName="rootConnector3" presStyleLbl="asst1" presStyleIdx="0" presStyleCnt="1"/>
      <dgm:spPr/>
      <dgm:t>
        <a:bodyPr/>
        <a:lstStyle/>
        <a:p>
          <a:pPr latinLnBrk="1"/>
          <a:endParaRPr lang="ko-KR" altLang="en-US"/>
        </a:p>
      </dgm:t>
    </dgm:pt>
    <dgm:pt modelId="{A96DEC02-C1B2-4FEF-A6FE-9587879300E2}" type="pres">
      <dgm:prSet presAssocID="{17C468C1-3FB4-488B-B1FD-7C5A0C3E0A71}" presName="hierChild6" presStyleCnt="0"/>
      <dgm:spPr/>
      <dgm:t>
        <a:bodyPr/>
        <a:lstStyle/>
        <a:p>
          <a:pPr latinLnBrk="1"/>
          <a:endParaRPr lang="ko-KR" altLang="en-US"/>
        </a:p>
      </dgm:t>
    </dgm:pt>
    <dgm:pt modelId="{F534F061-7F0C-4E01-A8A8-CF8CA7374AE2}" type="pres">
      <dgm:prSet presAssocID="{17C468C1-3FB4-488B-B1FD-7C5A0C3E0A71}" presName="hierChild7" presStyleCnt="0"/>
      <dgm:spPr/>
      <dgm:t>
        <a:bodyPr/>
        <a:lstStyle/>
        <a:p>
          <a:pPr latinLnBrk="1"/>
          <a:endParaRPr lang="ko-KR" altLang="en-US"/>
        </a:p>
      </dgm:t>
    </dgm:pt>
  </dgm:ptLst>
  <dgm:cxnLst>
    <dgm:cxn modelId="{DCF184AE-2AC1-4B4A-82F1-78BC901DAB11}" type="presOf" srcId="{51AA9338-8A86-46BF-BC3C-A6892B35665F}" destId="{68452A84-1764-4B9D-882B-EF7424CABE08}" srcOrd="0" destOrd="0" presId="urn:microsoft.com/office/officeart/2008/layout/NameandTitleOrganizationalChart"/>
    <dgm:cxn modelId="{76206DEA-2F81-493A-AC13-D3098E9E3756}" type="presOf" srcId="{7190AA40-B8ED-4BC2-AB38-F717EEF25D1E}" destId="{F499C5B2-E39B-440E-895E-1202ACBF0242}" srcOrd="0" destOrd="0" presId="urn:microsoft.com/office/officeart/2008/layout/NameandTitleOrganizationalChart"/>
    <dgm:cxn modelId="{913E6688-3425-4041-B114-7BB164EE53BF}" type="presOf" srcId="{C1FBAFDC-D4F9-4734-B9BC-03DC12941A7D}" destId="{D98EFF3E-13FE-438D-B5E5-E2238366890C}" srcOrd="1" destOrd="0" presId="urn:microsoft.com/office/officeart/2008/layout/NameandTitleOrganizationalChart"/>
    <dgm:cxn modelId="{09AB72AB-469F-411D-AFB5-53D3839074E4}" type="presOf" srcId="{17C468C1-3FB4-488B-B1FD-7C5A0C3E0A71}" destId="{E8D61F10-C5FA-4993-8175-24EC449206F5}" srcOrd="1" destOrd="0" presId="urn:microsoft.com/office/officeart/2008/layout/NameandTitleOrganizationalChart"/>
    <dgm:cxn modelId="{BD6C1336-8A6F-4808-88DE-52249C4F5EDB}" type="presOf" srcId="{AACE42DC-9EB9-4C2D-ABE4-8BB1C68776D6}" destId="{BB1CFCCF-A175-4EAC-9A36-7F532193CBB3}" srcOrd="0" destOrd="0" presId="urn:microsoft.com/office/officeart/2008/layout/NameandTitleOrganizationalChart"/>
    <dgm:cxn modelId="{F3AF6E04-A123-4361-8E6E-E748E7B79634}" srcId="{C51744E7-0F8F-4FD4-B2D1-EEBCA90E43C2}" destId="{15C62C2B-07BD-4CBB-8215-88465A41CEAD}" srcOrd="0" destOrd="0" parTransId="{72011546-8F03-40EA-815A-010C618BCFF8}" sibTransId="{5C4EC171-53CD-40E7-B788-C46CC1BF6A4F}"/>
    <dgm:cxn modelId="{E3AEB730-8E5C-4EB0-9958-6EE67963C7F9}" type="presOf" srcId="{51CDD89D-5FB4-4DF9-833D-5D4983E049F2}" destId="{A6F8FE37-BDA3-419E-8EEF-956F5D267953}" srcOrd="0" destOrd="0" presId="urn:microsoft.com/office/officeart/2008/layout/NameandTitleOrganizationalChart"/>
    <dgm:cxn modelId="{58F09636-F664-443C-97B8-4E37E7085E00}" srcId="{C51744E7-0F8F-4FD4-B2D1-EEBCA90E43C2}" destId="{A65E3398-99D1-4826-9AE2-0B463023DA49}" srcOrd="1" destOrd="0" parTransId="{B1AA1CE0-96C8-4250-9FA3-6D2ACB420345}" sibTransId="{73A4B1EC-2B46-4A51-B482-2016DE3B1F40}"/>
    <dgm:cxn modelId="{9353EFAD-C8AA-4D49-97F7-FCB7D994211F}" type="presOf" srcId="{5C4EC171-53CD-40E7-B788-C46CC1BF6A4F}" destId="{5F6051D1-C5D0-4965-BB87-A848B9480F09}" srcOrd="0" destOrd="0" presId="urn:microsoft.com/office/officeart/2008/layout/NameandTitleOrganizationalChart"/>
    <dgm:cxn modelId="{5635827F-A456-47CD-9C64-37E5CF8969ED}" type="presOf" srcId="{B1AA1CE0-96C8-4250-9FA3-6D2ACB420345}" destId="{20EBE8E5-5BC7-4527-B4F9-64D54550E88B}" srcOrd="0" destOrd="0" presId="urn:microsoft.com/office/officeart/2008/layout/NameandTitleOrganizationalChart"/>
    <dgm:cxn modelId="{4B023A51-4FC0-4645-B22F-BDE22EACF51F}" type="presOf" srcId="{1C57C3C2-2011-4FDB-A66C-1FB6B06A6476}" destId="{8BCCC0FE-2331-4973-B4F6-A0A5B4D617C2}" srcOrd="0" destOrd="0" presId="urn:microsoft.com/office/officeart/2008/layout/NameandTitleOrganizationalChart"/>
    <dgm:cxn modelId="{D6297A3A-B5F0-4803-8D16-1C3720980436}" type="presOf" srcId="{A65E3398-99D1-4826-9AE2-0B463023DA49}" destId="{76797A45-8EFA-4044-9E14-4FF6771430FF}" srcOrd="0" destOrd="0" presId="urn:microsoft.com/office/officeart/2008/layout/NameandTitleOrganizationalChart"/>
    <dgm:cxn modelId="{E3FAB4CA-1452-4E57-A5FA-988ABB7566C3}" srcId="{51AA9338-8A86-46BF-BC3C-A6892B35665F}" destId="{36EB8E63-7103-4BF8-BCB7-1A510AF35831}" srcOrd="0" destOrd="0" parTransId="{0AFC638A-9F34-4490-ACFB-71F6F138253E}" sibTransId="{0BC22A80-8B85-4E32-80A5-355C726B9749}"/>
    <dgm:cxn modelId="{5297F6B9-F467-4FE6-8DF6-501A0C05C1F0}" type="presOf" srcId="{15C62C2B-07BD-4CBB-8215-88465A41CEAD}" destId="{8F789391-2DD4-4E27-836C-F6DC58D3956F}" srcOrd="0" destOrd="0" presId="urn:microsoft.com/office/officeart/2008/layout/NameandTitleOrganizationalChart"/>
    <dgm:cxn modelId="{4E8AC065-D649-46DE-85E3-0E6CCC852F6B}" type="presOf" srcId="{A65E3398-99D1-4826-9AE2-0B463023DA49}" destId="{D603C0CC-FB55-4AB4-8B1A-06B66D8FB803}" srcOrd="1" destOrd="0" presId="urn:microsoft.com/office/officeart/2008/layout/NameandTitleOrganizationalChart"/>
    <dgm:cxn modelId="{D583512C-F9B9-45B3-8390-051EE6525005}" type="presOf" srcId="{0BC22A80-8B85-4E32-80A5-355C726B9749}" destId="{F17AEFD5-97F1-43A9-9ABC-4D5005789E3C}" srcOrd="0" destOrd="0" presId="urn:microsoft.com/office/officeart/2008/layout/NameandTitleOrganizationalChart"/>
    <dgm:cxn modelId="{5702BB24-A031-47D6-AF50-A8122CB260BE}" type="presOf" srcId="{1C57C3C2-2011-4FDB-A66C-1FB6B06A6476}" destId="{2E35B040-C077-4E7B-A200-88F7B07737AE}" srcOrd="1" destOrd="0" presId="urn:microsoft.com/office/officeart/2008/layout/NameandTitleOrganizationalChart"/>
    <dgm:cxn modelId="{34F31B9F-58D3-4D30-AB75-3B1FD86F2974}" srcId="{C1FBAFDC-D4F9-4734-B9BC-03DC12941A7D}" destId="{1C57C3C2-2011-4FDB-A66C-1FB6B06A6476}" srcOrd="0" destOrd="0" parTransId="{98221474-F013-4F19-8CA1-DB4B84C4361D}" sibTransId="{2D319161-A52F-4FB0-94D1-90B9FA31DD40}"/>
    <dgm:cxn modelId="{64D98917-7021-4491-B34D-595826CC698B}" type="presOf" srcId="{15C62C2B-07BD-4CBB-8215-88465A41CEAD}" destId="{D1C461FD-60E0-43C0-A8A6-F42C10441734}" srcOrd="1" destOrd="0" presId="urn:microsoft.com/office/officeart/2008/layout/NameandTitleOrganizationalChart"/>
    <dgm:cxn modelId="{7C80E60B-24E5-4CA7-A07E-C900D4FB94B7}" srcId="{36EB8E63-7103-4BF8-BCB7-1A510AF35831}" destId="{C51744E7-0F8F-4FD4-B2D1-EEBCA90E43C2}" srcOrd="1" destOrd="0" parTransId="{11ADB8C2-A922-4767-909E-C0E4A66C1B8A}" sibTransId="{AACE42DC-9EB9-4C2D-ABE4-8BB1C68776D6}"/>
    <dgm:cxn modelId="{0D8C2044-6EBE-4E3C-A5C4-E1FF7CD423D8}" type="presOf" srcId="{11ADB8C2-A922-4767-909E-C0E4A66C1B8A}" destId="{10C91FAA-9A82-42E7-8621-A7ABF1B412A6}" srcOrd="0" destOrd="0" presId="urn:microsoft.com/office/officeart/2008/layout/NameandTitleOrganizationalChart"/>
    <dgm:cxn modelId="{72315BE9-E030-42D5-9FE8-070EF13301F5}" type="presOf" srcId="{C51744E7-0F8F-4FD4-B2D1-EEBCA90E43C2}" destId="{8D22982E-6C60-412A-A39C-EAAF69101FD0}" srcOrd="1" destOrd="0" presId="urn:microsoft.com/office/officeart/2008/layout/NameandTitleOrganizationalChart"/>
    <dgm:cxn modelId="{F248B2ED-9062-47B7-8B29-65B2053058B6}" type="presOf" srcId="{77C7CB3C-6D96-40CE-A2A8-2B38E1EF358B}" destId="{9F7985F9-F315-4F0B-B29F-77063C244B22}" srcOrd="0" destOrd="0" presId="urn:microsoft.com/office/officeart/2008/layout/NameandTitleOrganizationalChart"/>
    <dgm:cxn modelId="{2797A66E-66D1-47D4-B277-2E8B1DE612E2}" type="presOf" srcId="{73A4B1EC-2B46-4A51-B482-2016DE3B1F40}" destId="{58931FF2-12A1-4D1B-B8B6-19CF8769BAD9}" srcOrd="0" destOrd="0" presId="urn:microsoft.com/office/officeart/2008/layout/NameandTitleOrganizationalChart"/>
    <dgm:cxn modelId="{DA079D64-1567-4BC0-ABE0-062A05CB7BC9}" srcId="{36EB8E63-7103-4BF8-BCB7-1A510AF35831}" destId="{17C468C1-3FB4-488B-B1FD-7C5A0C3E0A71}" srcOrd="0" destOrd="0" parTransId="{77C7CB3C-6D96-40CE-A2A8-2B38E1EF358B}" sibTransId="{7190AA40-B8ED-4BC2-AB38-F717EEF25D1E}"/>
    <dgm:cxn modelId="{1DF64C21-010F-4CC3-9437-70A48F676B3F}" type="presOf" srcId="{98221474-F013-4F19-8CA1-DB4B84C4361D}" destId="{3A0154C6-0A91-4DE7-94AA-3ED2B1176C5E}" srcOrd="0" destOrd="0" presId="urn:microsoft.com/office/officeart/2008/layout/NameandTitleOrganizationalChart"/>
    <dgm:cxn modelId="{D916159C-2382-42BA-BC72-6882AFD7C5CA}" type="presOf" srcId="{A42BFA5C-7025-4C1D-8893-D2D517352013}" destId="{B601A4AF-E495-4979-951D-9E87D95C89D7}" srcOrd="0" destOrd="0" presId="urn:microsoft.com/office/officeart/2008/layout/NameandTitleOrganizationalChart"/>
    <dgm:cxn modelId="{2C946495-751D-476C-A0A8-628D30A08C33}" type="presOf" srcId="{17C468C1-3FB4-488B-B1FD-7C5A0C3E0A71}" destId="{D697E66F-51E2-42D1-9585-0CB316F313F4}" srcOrd="0" destOrd="0" presId="urn:microsoft.com/office/officeart/2008/layout/NameandTitleOrganizationalChart"/>
    <dgm:cxn modelId="{61660FFB-B0D2-41FC-9634-CCE7C9166CF1}" type="presOf" srcId="{C1FBAFDC-D4F9-4734-B9BC-03DC12941A7D}" destId="{C82DBBFC-A83E-4116-8E2F-A5B0B3C19F51}" srcOrd="0" destOrd="0" presId="urn:microsoft.com/office/officeart/2008/layout/NameandTitleOrganizationalChart"/>
    <dgm:cxn modelId="{0C1F109B-462B-4F4F-A224-D41027EB2C74}" type="presOf" srcId="{72011546-8F03-40EA-815A-010C618BCFF8}" destId="{9F7E6A1A-0C51-4AB5-A918-25DDF375D983}" srcOrd="0" destOrd="0" presId="urn:microsoft.com/office/officeart/2008/layout/NameandTitleOrganizationalChart"/>
    <dgm:cxn modelId="{46FA81CA-5D96-4301-9EF7-BAF8425ADD0F}" type="presOf" srcId="{36EB8E63-7103-4BF8-BCB7-1A510AF35831}" destId="{E18786E2-62B0-42E9-B36E-1A1305ED7AAE}" srcOrd="0" destOrd="0" presId="urn:microsoft.com/office/officeart/2008/layout/NameandTitleOrganizationalChart"/>
    <dgm:cxn modelId="{C9B0A34D-837D-44EC-95AB-190FF587CD4A}" type="presOf" srcId="{2D319161-A52F-4FB0-94D1-90B9FA31DD40}" destId="{3A75C75B-F81B-4601-8E5E-73C5320C2D2C}" srcOrd="0" destOrd="0" presId="urn:microsoft.com/office/officeart/2008/layout/NameandTitleOrganizationalChart"/>
    <dgm:cxn modelId="{3F97F670-4866-450F-A48E-25E3B43A27BC}" type="presOf" srcId="{36EB8E63-7103-4BF8-BCB7-1A510AF35831}" destId="{BEF4E862-BFC6-4E81-B27F-318312A359A4}" srcOrd="1" destOrd="0" presId="urn:microsoft.com/office/officeart/2008/layout/NameandTitleOrganizationalChart"/>
    <dgm:cxn modelId="{BA37C6D5-678A-4A9D-BD32-BAA17C5FC328}" type="presOf" srcId="{C51744E7-0F8F-4FD4-B2D1-EEBCA90E43C2}" destId="{B2EF71B7-DC0F-4DAC-9E14-4EE54751BFCB}" srcOrd="0" destOrd="0" presId="urn:microsoft.com/office/officeart/2008/layout/NameandTitleOrganizationalChart"/>
    <dgm:cxn modelId="{B7E75BB8-3CEA-4178-8544-35E7282FC291}" srcId="{36EB8E63-7103-4BF8-BCB7-1A510AF35831}" destId="{C1FBAFDC-D4F9-4734-B9BC-03DC12941A7D}" srcOrd="2" destOrd="0" parTransId="{A42BFA5C-7025-4C1D-8893-D2D517352013}" sibTransId="{51CDD89D-5FB4-4DF9-833D-5D4983E049F2}"/>
    <dgm:cxn modelId="{D8D707B7-7936-4345-BD4D-A81F63531B77}" type="presParOf" srcId="{68452A84-1764-4B9D-882B-EF7424CABE08}" destId="{C0A2D0A6-E89B-4FE8-A579-41F643F3CD98}" srcOrd="0" destOrd="0" presId="urn:microsoft.com/office/officeart/2008/layout/NameandTitleOrganizationalChart"/>
    <dgm:cxn modelId="{770EB4F2-F253-4AD5-8CC9-AFA51D1AE73E}" type="presParOf" srcId="{C0A2D0A6-E89B-4FE8-A579-41F643F3CD98}" destId="{0F83ADD0-4D01-46CD-BE5B-DBDB44C91CA3}" srcOrd="0" destOrd="0" presId="urn:microsoft.com/office/officeart/2008/layout/NameandTitleOrganizationalChart"/>
    <dgm:cxn modelId="{E082FC77-0096-4806-8F1C-45A323A5D936}" type="presParOf" srcId="{0F83ADD0-4D01-46CD-BE5B-DBDB44C91CA3}" destId="{E18786E2-62B0-42E9-B36E-1A1305ED7AAE}" srcOrd="0" destOrd="0" presId="urn:microsoft.com/office/officeart/2008/layout/NameandTitleOrganizationalChart"/>
    <dgm:cxn modelId="{AA959BD9-9B8A-4919-9800-A862C95B2BA4}" type="presParOf" srcId="{0F83ADD0-4D01-46CD-BE5B-DBDB44C91CA3}" destId="{F17AEFD5-97F1-43A9-9ABC-4D5005789E3C}" srcOrd="1" destOrd="0" presId="urn:microsoft.com/office/officeart/2008/layout/NameandTitleOrganizationalChart"/>
    <dgm:cxn modelId="{D0CB81DF-C457-4096-AF58-EBD3BCCAB1C9}" type="presParOf" srcId="{0F83ADD0-4D01-46CD-BE5B-DBDB44C91CA3}" destId="{BEF4E862-BFC6-4E81-B27F-318312A359A4}" srcOrd="2" destOrd="0" presId="urn:microsoft.com/office/officeart/2008/layout/NameandTitleOrganizationalChart"/>
    <dgm:cxn modelId="{614B55B6-6B6F-4F12-A183-AAE01E032548}" type="presParOf" srcId="{C0A2D0A6-E89B-4FE8-A579-41F643F3CD98}" destId="{88A8131D-AA27-4CBC-A759-4EC39E7BBA42}" srcOrd="1" destOrd="0" presId="urn:microsoft.com/office/officeart/2008/layout/NameandTitleOrganizationalChart"/>
    <dgm:cxn modelId="{E19A3EB4-82EB-44C4-A324-BDF79487EECA}" type="presParOf" srcId="{88A8131D-AA27-4CBC-A759-4EC39E7BBA42}" destId="{10C91FAA-9A82-42E7-8621-A7ABF1B412A6}" srcOrd="0" destOrd="0" presId="urn:microsoft.com/office/officeart/2008/layout/NameandTitleOrganizationalChart"/>
    <dgm:cxn modelId="{8EC1D5D1-C3C0-4386-BFCA-9B1BE2F7CEB4}" type="presParOf" srcId="{88A8131D-AA27-4CBC-A759-4EC39E7BBA42}" destId="{4ABD10F5-BAF3-4B23-AF5F-B4CD210A66B0}" srcOrd="1" destOrd="0" presId="urn:microsoft.com/office/officeart/2008/layout/NameandTitleOrganizationalChart"/>
    <dgm:cxn modelId="{420DB94C-7856-48C2-B66A-78DB36DC7F24}" type="presParOf" srcId="{4ABD10F5-BAF3-4B23-AF5F-B4CD210A66B0}" destId="{CBEAF18A-14CE-45C3-A753-9CA8FC8340B0}" srcOrd="0" destOrd="0" presId="urn:microsoft.com/office/officeart/2008/layout/NameandTitleOrganizationalChart"/>
    <dgm:cxn modelId="{863CD44C-BB96-42B2-BED6-B7C7B8377E3D}" type="presParOf" srcId="{CBEAF18A-14CE-45C3-A753-9CA8FC8340B0}" destId="{B2EF71B7-DC0F-4DAC-9E14-4EE54751BFCB}" srcOrd="0" destOrd="0" presId="urn:microsoft.com/office/officeart/2008/layout/NameandTitleOrganizationalChart"/>
    <dgm:cxn modelId="{A5E58966-0DCB-47FA-B0A9-C4DE51D21C4D}" type="presParOf" srcId="{CBEAF18A-14CE-45C3-A753-9CA8FC8340B0}" destId="{BB1CFCCF-A175-4EAC-9A36-7F532193CBB3}" srcOrd="1" destOrd="0" presId="urn:microsoft.com/office/officeart/2008/layout/NameandTitleOrganizationalChart"/>
    <dgm:cxn modelId="{D59BDA27-BBD8-444D-AEEC-794BF628436D}" type="presParOf" srcId="{CBEAF18A-14CE-45C3-A753-9CA8FC8340B0}" destId="{8D22982E-6C60-412A-A39C-EAAF69101FD0}" srcOrd="2" destOrd="0" presId="urn:microsoft.com/office/officeart/2008/layout/NameandTitleOrganizationalChart"/>
    <dgm:cxn modelId="{03F8BC01-0A20-4B84-A175-830F955C63FD}" type="presParOf" srcId="{4ABD10F5-BAF3-4B23-AF5F-B4CD210A66B0}" destId="{05F529BD-5189-44FE-8196-6C09FBA21F45}" srcOrd="1" destOrd="0" presId="urn:microsoft.com/office/officeart/2008/layout/NameandTitleOrganizationalChart"/>
    <dgm:cxn modelId="{72E04CFF-7B3E-4089-B869-E2DA56BB1014}" type="presParOf" srcId="{05F529BD-5189-44FE-8196-6C09FBA21F45}" destId="{9F7E6A1A-0C51-4AB5-A918-25DDF375D983}" srcOrd="0" destOrd="0" presId="urn:microsoft.com/office/officeart/2008/layout/NameandTitleOrganizationalChart"/>
    <dgm:cxn modelId="{25F5D3D7-9B27-4049-BE42-00AE496A089F}" type="presParOf" srcId="{05F529BD-5189-44FE-8196-6C09FBA21F45}" destId="{7AB65965-9081-458B-AE58-1553BF734B2D}" srcOrd="1" destOrd="0" presId="urn:microsoft.com/office/officeart/2008/layout/NameandTitleOrganizationalChart"/>
    <dgm:cxn modelId="{5E80A96D-FADC-4494-8E20-2592E766EED5}" type="presParOf" srcId="{7AB65965-9081-458B-AE58-1553BF734B2D}" destId="{539FE3A7-B7CE-48FD-8D96-15FDDE4703C3}" srcOrd="0" destOrd="0" presId="urn:microsoft.com/office/officeart/2008/layout/NameandTitleOrganizationalChart"/>
    <dgm:cxn modelId="{603512CD-0410-4A17-ADAC-87F9817502E2}" type="presParOf" srcId="{539FE3A7-B7CE-48FD-8D96-15FDDE4703C3}" destId="{8F789391-2DD4-4E27-836C-F6DC58D3956F}" srcOrd="0" destOrd="0" presId="urn:microsoft.com/office/officeart/2008/layout/NameandTitleOrganizationalChart"/>
    <dgm:cxn modelId="{EDB5C2AA-9A97-4EA3-B6F8-7156D3F9E6FB}" type="presParOf" srcId="{539FE3A7-B7CE-48FD-8D96-15FDDE4703C3}" destId="{5F6051D1-C5D0-4965-BB87-A848B9480F09}" srcOrd="1" destOrd="0" presId="urn:microsoft.com/office/officeart/2008/layout/NameandTitleOrganizationalChart"/>
    <dgm:cxn modelId="{7761BE77-43EF-476A-B2CC-5EFB721F483D}" type="presParOf" srcId="{539FE3A7-B7CE-48FD-8D96-15FDDE4703C3}" destId="{D1C461FD-60E0-43C0-A8A6-F42C10441734}" srcOrd="2" destOrd="0" presId="urn:microsoft.com/office/officeart/2008/layout/NameandTitleOrganizationalChart"/>
    <dgm:cxn modelId="{320E0CB2-957B-43F0-A291-8AFB3D4B43DC}" type="presParOf" srcId="{7AB65965-9081-458B-AE58-1553BF734B2D}" destId="{12148AE6-E307-4234-A0D9-FC082B95AE6E}" srcOrd="1" destOrd="0" presId="urn:microsoft.com/office/officeart/2008/layout/NameandTitleOrganizationalChart"/>
    <dgm:cxn modelId="{BF2F862C-911A-4534-875B-C9713D3FCF42}" type="presParOf" srcId="{7AB65965-9081-458B-AE58-1553BF734B2D}" destId="{9A9D6EA1-1641-4C02-A1BE-9C02AADE4D1A}" srcOrd="2" destOrd="0" presId="urn:microsoft.com/office/officeart/2008/layout/NameandTitleOrganizationalChart"/>
    <dgm:cxn modelId="{9C746566-B226-4D75-BE5C-871E9063C98E}" type="presParOf" srcId="{05F529BD-5189-44FE-8196-6C09FBA21F45}" destId="{20EBE8E5-5BC7-4527-B4F9-64D54550E88B}" srcOrd="2" destOrd="0" presId="urn:microsoft.com/office/officeart/2008/layout/NameandTitleOrganizationalChart"/>
    <dgm:cxn modelId="{DCFA83A3-56BB-4348-93A4-E6BCAC2CC99B}" type="presParOf" srcId="{05F529BD-5189-44FE-8196-6C09FBA21F45}" destId="{D6857DF0-3539-48EE-9AE5-612788AA5964}" srcOrd="3" destOrd="0" presId="urn:microsoft.com/office/officeart/2008/layout/NameandTitleOrganizationalChart"/>
    <dgm:cxn modelId="{6D675B53-58B8-4B33-A3BB-1B8AD262CBAF}" type="presParOf" srcId="{D6857DF0-3539-48EE-9AE5-612788AA5964}" destId="{C1BAB935-E3B6-4662-BEA5-33AD3F48F5DE}" srcOrd="0" destOrd="0" presId="urn:microsoft.com/office/officeart/2008/layout/NameandTitleOrganizationalChart"/>
    <dgm:cxn modelId="{6229C416-021D-4403-9879-B0D36DCB8D9E}" type="presParOf" srcId="{C1BAB935-E3B6-4662-BEA5-33AD3F48F5DE}" destId="{76797A45-8EFA-4044-9E14-4FF6771430FF}" srcOrd="0" destOrd="0" presId="urn:microsoft.com/office/officeart/2008/layout/NameandTitleOrganizationalChart"/>
    <dgm:cxn modelId="{92B1F16E-EB26-4211-BCF3-FD6C457EB99F}" type="presParOf" srcId="{C1BAB935-E3B6-4662-BEA5-33AD3F48F5DE}" destId="{58931FF2-12A1-4D1B-B8B6-19CF8769BAD9}" srcOrd="1" destOrd="0" presId="urn:microsoft.com/office/officeart/2008/layout/NameandTitleOrganizationalChart"/>
    <dgm:cxn modelId="{7A55DAAB-8E70-4C40-AC02-8CFF7BF2E0A1}" type="presParOf" srcId="{C1BAB935-E3B6-4662-BEA5-33AD3F48F5DE}" destId="{D603C0CC-FB55-4AB4-8B1A-06B66D8FB803}" srcOrd="2" destOrd="0" presId="urn:microsoft.com/office/officeart/2008/layout/NameandTitleOrganizationalChart"/>
    <dgm:cxn modelId="{C2B483D6-FA5C-4656-9A1A-D1764984FCC4}" type="presParOf" srcId="{D6857DF0-3539-48EE-9AE5-612788AA5964}" destId="{A7372A0A-D4F6-4173-9E0F-AFB2DC565E83}" srcOrd="1" destOrd="0" presId="urn:microsoft.com/office/officeart/2008/layout/NameandTitleOrganizationalChart"/>
    <dgm:cxn modelId="{926AB59C-A04D-4CF1-A420-994EC3182B11}" type="presParOf" srcId="{D6857DF0-3539-48EE-9AE5-612788AA5964}" destId="{F77C482D-7B8D-4506-B24B-DACF3324B30A}" srcOrd="2" destOrd="0" presId="urn:microsoft.com/office/officeart/2008/layout/NameandTitleOrganizationalChart"/>
    <dgm:cxn modelId="{62D0894F-DC16-48E3-9F4C-9EE5E4C14AC9}" type="presParOf" srcId="{4ABD10F5-BAF3-4B23-AF5F-B4CD210A66B0}" destId="{8D684F6D-3C08-4738-9E52-393E9BE0CDD6}" srcOrd="2" destOrd="0" presId="urn:microsoft.com/office/officeart/2008/layout/NameandTitleOrganizationalChart"/>
    <dgm:cxn modelId="{B4E24AB2-EAF8-41CB-A7B4-447824D6888A}" type="presParOf" srcId="{88A8131D-AA27-4CBC-A759-4EC39E7BBA42}" destId="{B601A4AF-E495-4979-951D-9E87D95C89D7}" srcOrd="2" destOrd="0" presId="urn:microsoft.com/office/officeart/2008/layout/NameandTitleOrganizationalChart"/>
    <dgm:cxn modelId="{C2B68B6E-D72E-4A90-A4B1-8ECB37CC472F}" type="presParOf" srcId="{88A8131D-AA27-4CBC-A759-4EC39E7BBA42}" destId="{0021FF64-C345-4D6D-9185-3D2781BDD734}" srcOrd="3" destOrd="0" presId="urn:microsoft.com/office/officeart/2008/layout/NameandTitleOrganizationalChart"/>
    <dgm:cxn modelId="{8C18125A-1AA3-4418-A3BC-B75E846EDAB2}" type="presParOf" srcId="{0021FF64-C345-4D6D-9185-3D2781BDD734}" destId="{12E9287B-472B-4ED9-8116-E7015971C840}" srcOrd="0" destOrd="0" presId="urn:microsoft.com/office/officeart/2008/layout/NameandTitleOrganizationalChart"/>
    <dgm:cxn modelId="{0B17E6D2-AF88-4D74-AABA-279AC2F5A01C}" type="presParOf" srcId="{12E9287B-472B-4ED9-8116-E7015971C840}" destId="{C82DBBFC-A83E-4116-8E2F-A5B0B3C19F51}" srcOrd="0" destOrd="0" presId="urn:microsoft.com/office/officeart/2008/layout/NameandTitleOrganizationalChart"/>
    <dgm:cxn modelId="{F2785BFA-4861-492C-8005-8DD2CA91D267}" type="presParOf" srcId="{12E9287B-472B-4ED9-8116-E7015971C840}" destId="{A6F8FE37-BDA3-419E-8EEF-956F5D267953}" srcOrd="1" destOrd="0" presId="urn:microsoft.com/office/officeart/2008/layout/NameandTitleOrganizationalChart"/>
    <dgm:cxn modelId="{5D68E739-716A-4E04-ABB1-E90102C49149}" type="presParOf" srcId="{12E9287B-472B-4ED9-8116-E7015971C840}" destId="{D98EFF3E-13FE-438D-B5E5-E2238366890C}" srcOrd="2" destOrd="0" presId="urn:microsoft.com/office/officeart/2008/layout/NameandTitleOrganizationalChart"/>
    <dgm:cxn modelId="{A98A2DAB-312F-4D75-9E33-23F29A20B6E5}" type="presParOf" srcId="{0021FF64-C345-4D6D-9185-3D2781BDD734}" destId="{B1915CEF-38DE-41EC-83B6-346EA74099C6}" srcOrd="1" destOrd="0" presId="urn:microsoft.com/office/officeart/2008/layout/NameandTitleOrganizationalChart"/>
    <dgm:cxn modelId="{1E517ABB-2E61-407A-ADCB-8D0545CDF7F4}" type="presParOf" srcId="{B1915CEF-38DE-41EC-83B6-346EA74099C6}" destId="{3A0154C6-0A91-4DE7-94AA-3ED2B1176C5E}" srcOrd="0" destOrd="0" presId="urn:microsoft.com/office/officeart/2008/layout/NameandTitleOrganizationalChart"/>
    <dgm:cxn modelId="{DBE61B25-C1EA-4310-A4E3-0B3CD0743EC7}" type="presParOf" srcId="{B1915CEF-38DE-41EC-83B6-346EA74099C6}" destId="{6FBDA5AF-3043-4F43-9587-89D0AC4C5F54}" srcOrd="1" destOrd="0" presId="urn:microsoft.com/office/officeart/2008/layout/NameandTitleOrganizationalChart"/>
    <dgm:cxn modelId="{C8EF54F9-85A0-4072-B408-4E09E579E19F}" type="presParOf" srcId="{6FBDA5AF-3043-4F43-9587-89D0AC4C5F54}" destId="{ADA8786A-4790-4FF4-A047-71F755368555}" srcOrd="0" destOrd="0" presId="urn:microsoft.com/office/officeart/2008/layout/NameandTitleOrganizationalChart"/>
    <dgm:cxn modelId="{65CA703B-FC8E-4A7E-8250-F02C1C376B6A}" type="presParOf" srcId="{ADA8786A-4790-4FF4-A047-71F755368555}" destId="{8BCCC0FE-2331-4973-B4F6-A0A5B4D617C2}" srcOrd="0" destOrd="0" presId="urn:microsoft.com/office/officeart/2008/layout/NameandTitleOrganizationalChart"/>
    <dgm:cxn modelId="{9BEC727B-7739-4300-92C9-834DB8BC73B7}" type="presParOf" srcId="{ADA8786A-4790-4FF4-A047-71F755368555}" destId="{3A75C75B-F81B-4601-8E5E-73C5320C2D2C}" srcOrd="1" destOrd="0" presId="urn:microsoft.com/office/officeart/2008/layout/NameandTitleOrganizationalChart"/>
    <dgm:cxn modelId="{EFC8B8B4-9D6B-4ED5-A2F2-D515DBC01CE5}" type="presParOf" srcId="{ADA8786A-4790-4FF4-A047-71F755368555}" destId="{2E35B040-C077-4E7B-A200-88F7B07737AE}" srcOrd="2" destOrd="0" presId="urn:microsoft.com/office/officeart/2008/layout/NameandTitleOrganizationalChart"/>
    <dgm:cxn modelId="{20EF6079-ACC0-420B-89F9-424CA6756EB5}" type="presParOf" srcId="{6FBDA5AF-3043-4F43-9587-89D0AC4C5F54}" destId="{9F22A5EA-0C9C-4D69-A7C3-A076EAA12EF6}" srcOrd="1" destOrd="0" presId="urn:microsoft.com/office/officeart/2008/layout/NameandTitleOrganizationalChart"/>
    <dgm:cxn modelId="{D4393B5A-923E-4743-BF70-D7BD7FBACE66}" type="presParOf" srcId="{6FBDA5AF-3043-4F43-9587-89D0AC4C5F54}" destId="{6EBB46B0-A807-447D-908C-7CE6CAB53E09}" srcOrd="2" destOrd="0" presId="urn:microsoft.com/office/officeart/2008/layout/NameandTitleOrganizationalChart"/>
    <dgm:cxn modelId="{417F927C-899E-4DC1-BBAD-C087A7D1F9D6}" type="presParOf" srcId="{0021FF64-C345-4D6D-9185-3D2781BDD734}" destId="{4BB75C84-2AD3-4A30-A065-5D64A328EE97}" srcOrd="2" destOrd="0" presId="urn:microsoft.com/office/officeart/2008/layout/NameandTitleOrganizationalChart"/>
    <dgm:cxn modelId="{9C925A5D-191D-4A37-96C3-3AD9842E05BA}" type="presParOf" srcId="{C0A2D0A6-E89B-4FE8-A579-41F643F3CD98}" destId="{F5A44BF3-F0B6-49EC-B275-79C340BC5DDB}" srcOrd="2" destOrd="0" presId="urn:microsoft.com/office/officeart/2008/layout/NameandTitleOrganizationalChart"/>
    <dgm:cxn modelId="{F0F68A7B-C8C5-4B4C-9569-A8BEFADA1035}" type="presParOf" srcId="{F5A44BF3-F0B6-49EC-B275-79C340BC5DDB}" destId="{9F7985F9-F315-4F0B-B29F-77063C244B22}" srcOrd="0" destOrd="0" presId="urn:microsoft.com/office/officeart/2008/layout/NameandTitleOrganizationalChart"/>
    <dgm:cxn modelId="{9654A517-4220-4012-809E-7EAE80CC71D0}" type="presParOf" srcId="{F5A44BF3-F0B6-49EC-B275-79C340BC5DDB}" destId="{A4333C02-A184-4252-A940-84489799A8B3}" srcOrd="1" destOrd="0" presId="urn:microsoft.com/office/officeart/2008/layout/NameandTitleOrganizationalChart"/>
    <dgm:cxn modelId="{6236BEA3-957E-44D0-B6A5-8D26F9F97D8D}" type="presParOf" srcId="{A4333C02-A184-4252-A940-84489799A8B3}" destId="{989A0147-96BE-497D-A2B3-87729CD78FF1}" srcOrd="0" destOrd="0" presId="urn:microsoft.com/office/officeart/2008/layout/NameandTitleOrganizationalChart"/>
    <dgm:cxn modelId="{C2D06CDC-0C86-42A5-82CF-9A19BD5221BD}" type="presParOf" srcId="{989A0147-96BE-497D-A2B3-87729CD78FF1}" destId="{D697E66F-51E2-42D1-9585-0CB316F313F4}" srcOrd="0" destOrd="0" presId="urn:microsoft.com/office/officeart/2008/layout/NameandTitleOrganizationalChart"/>
    <dgm:cxn modelId="{7CDA49D3-C35F-45F8-9D67-03D2049AFABF}" type="presParOf" srcId="{989A0147-96BE-497D-A2B3-87729CD78FF1}" destId="{F499C5B2-E39B-440E-895E-1202ACBF0242}" srcOrd="1" destOrd="0" presId="urn:microsoft.com/office/officeart/2008/layout/NameandTitleOrganizationalChart"/>
    <dgm:cxn modelId="{A3896483-3593-4BCE-BD22-2532E9EAA040}" type="presParOf" srcId="{989A0147-96BE-497D-A2B3-87729CD78FF1}" destId="{E8D61F10-C5FA-4993-8175-24EC449206F5}" srcOrd="2" destOrd="0" presId="urn:microsoft.com/office/officeart/2008/layout/NameandTitleOrganizationalChart"/>
    <dgm:cxn modelId="{5025872E-CCD5-482C-8F8F-762B61929F62}" type="presParOf" srcId="{A4333C02-A184-4252-A940-84489799A8B3}" destId="{A96DEC02-C1B2-4FEF-A6FE-9587879300E2}" srcOrd="1" destOrd="0" presId="urn:microsoft.com/office/officeart/2008/layout/NameandTitleOrganizationalChart"/>
    <dgm:cxn modelId="{3FCA5315-FE7B-465B-B410-960A7E34F302}" type="presParOf" srcId="{A4333C02-A184-4252-A940-84489799A8B3}" destId="{F534F061-7F0C-4E01-A8A8-CF8CA7374AE2}" srcOrd="2" destOrd="0" presId="urn:microsoft.com/office/officeart/2008/layout/NameandTitleOrganizational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NameandTitleOrganizationalChart">
  <dgm:title val=""/>
  <dgm:desc val=""/>
  <dgm:catLst>
    <dgm:cat type="hierarchy" pri="125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Max/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h" fact="0.4"/>
              </dgm:constrLst>
              <dgm:ruleLst>
                <dgm:rule type="primFontSz" val="5" fact="NaN" max="NaN"/>
              </dgm:ruleLst>
            </dgm:layoutNode>
            <dgm:layoutNode name="titleText1" styleLbl="fgAcc0">
              <dgm:varLst>
                <dgm:chMax val="0"/>
                <dgm:chPref val="0"/>
              </dgm:varLst>
              <dgm:alg type="tx">
                <dgm:param type="parTxLTRAlign" val="r"/>
              </dgm:alg>
              <dgm:shape xmlns:r="http://schemas.openxmlformats.org/officeDocument/2006/relationships" type="rect" r:blip="">
                <dgm:adjLst/>
              </dgm:shape>
              <dgm:presOf axis="followSib" ptType="sibTrans" hideLastTrans="0" cnt="1"/>
              <dgm:constrLst>
                <dgm:constr type="primFontSz" val="65"/>
                <dgm:constr type="lMarg" refType="primFontSz" fact="0.2"/>
                <dgm:constr type="rMarg" refType="primFontSz" fact="0.2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1" func="var" arg="hierBranch" op="equ" val="hang">
                    <dgm:layoutNode name="Name4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3">
                    <dgm:layoutNode name="Name44">
                      <dgm:choose name="Name45">
                        <dgm:if name="Name46" axis="self" func="depth" op="lte" val="2">
                          <dgm:choose name="Name47">
                            <dgm:if name="Name4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4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0">
                          <dgm:choose name="Name51">
                            <dgm:if name="Name52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3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54">
                  <dgm:if name="Name55" func="var" arg="hierBranch" op="equ" val="l">
                    <dgm:choose name="Name56">
                      <dgm:if name="Name57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58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59" func="var" arg="hierBranch" op="equ" val="r">
                    <dgm:choose name="Name60">
                      <dgm:if name="Name61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2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3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4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65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6">
                    <dgm:if name="Name67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8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9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70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 styleLbl="node1">
                    <dgm:varLst>
                      <dgm:chMax/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2" styleLbl="fgAcc1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71">
                    <dgm:if name="Name7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4" func="var" arg="hierBranch" op="equ" val="hang">
                      <dgm:choose name="Name75">
                        <dgm:if name="Name7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78" func="var" arg="hierBranch" op="equ" val="std">
                      <dgm:choose name="Name79">
                        <dgm:if name="Name80" func="var" arg="dir" op="equ" val="norm">
                          <dgm:alg type="hierChild"/>
                        </dgm:if>
                        <dgm:else name="Name8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2" func="var" arg="hierBranch" op="equ" val="init">
                      <dgm:choose name="Name83">
                        <dgm:if name="Name84" func="var" arg="dir" op="equ" val="norm">
                          <dgm:alg type="hierChild"/>
                        </dgm:if>
                        <dgm:else name="Name85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else name="Name86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87" ref="rep2a"/>
                </dgm:layoutNode>
                <dgm:layoutNode name="hierChild5">
                  <dgm:choose name="Name88">
                    <dgm:if name="Name8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91" ref="rep2b"/>
                </dgm:layoutNode>
              </dgm:layoutNode>
            </dgm:forEach>
          </dgm:layoutNode>
          <dgm:layoutNode name="hierChild3">
            <dgm:choose name="Name92">
              <dgm:if name="Name93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4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95" axis="precedSib" ptType="parTrans" st="-1" cnt="1">
                <dgm:layoutNode name="Name96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97">
                  <dgm:if name="Name98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99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0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1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02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103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04">
                    <dgm:if name="Name105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6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7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08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 styleLbl="asst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3" styleLbl="fgAcc2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09">
                    <dgm:if name="Name110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11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12" func="var" arg="hierBranch" op="equ" val="hang">
                      <dgm:choose name="Name113">
                        <dgm:if name="Name114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15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16" func="var" arg="hierBranch" op="equ" val="std">
                      <dgm:choose name="Name117">
                        <dgm:if name="Name118" func="var" arg="dir" op="equ" val="norm">
                          <dgm:alg type="hierChild"/>
                        </dgm:if>
                        <dgm:else name="Name119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20" func="var" arg="hierBranch" op="equ" val="init">
                      <dgm:alg type="hierChild"/>
                    </dgm:if>
                    <dgm:else name="Name12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2" ref="rep2a"/>
                </dgm:layoutNode>
                <dgm:layoutNode name="hierChild7">
                  <dgm:choose name="Name123">
                    <dgm:if name="Name12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2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6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6ECEDD-3BD4-4C3E-B823-475923AE3895}" type="datetimeFigureOut">
              <a:rPr lang="en-US" smtClean="0"/>
              <a:t>3/2/2018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06452B-B6B8-4D1A-A5DB-EC63412EC8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6815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767942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1pPr>
    <a:lvl2pPr marL="383971" algn="l" defTabSz="767942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2pPr>
    <a:lvl3pPr marL="767942" algn="l" defTabSz="767942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3pPr>
    <a:lvl4pPr marL="1151913" algn="l" defTabSz="767942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4pPr>
    <a:lvl5pPr marL="1535885" algn="l" defTabSz="767942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5pPr>
    <a:lvl6pPr marL="1919856" algn="l" defTabSz="767942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6pPr>
    <a:lvl7pPr marL="2303827" algn="l" defTabSz="767942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7pPr>
    <a:lvl8pPr marL="2687798" algn="l" defTabSz="767942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8pPr>
    <a:lvl9pPr marL="3071770" algn="l" defTabSz="767942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E30721C-B5B9-5D40-AE5E-E54823F12093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8224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E30721C-B5B9-5D40-AE5E-E54823F12093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18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56874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E30721C-B5B9-5D40-AE5E-E54823F12093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19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22398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E30721C-B5B9-5D40-AE5E-E54823F12093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20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23348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E30721C-B5B9-5D40-AE5E-E54823F12093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21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34462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E30721C-B5B9-5D40-AE5E-E54823F12093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22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33879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E30721C-B5B9-5D40-AE5E-E54823F12093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23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02628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E30721C-B5B9-5D40-AE5E-E54823F12093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24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846485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E30721C-B5B9-5D40-AE5E-E54823F12093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25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6341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E30721C-B5B9-5D40-AE5E-E54823F12093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26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92722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2B48FC-AB47-4F5D-9725-BF22E783BCCD}" type="slidenum">
              <a:rPr lang="en-GB" smtClean="0"/>
              <a:t>28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079988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E30721C-B5B9-5D40-AE5E-E54823F12093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574107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2B48FC-AB47-4F5D-9725-BF22E783BCCD}" type="slidenum">
              <a:rPr lang="en-GB" smtClean="0"/>
              <a:t>31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4803590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000" b="1" dirty="0" smtClean="0">
                <a:solidFill>
                  <a:srgbClr val="FF0000"/>
                </a:solidFill>
                <a:ea typeface="나눔고딕" panose="020D0604000000000000" pitchFamily="50" charset="-127"/>
              </a:rPr>
              <a:t/>
            </a:r>
            <a:br>
              <a:rPr lang="en-US" altLang="ko-KR" sz="1000" b="1" dirty="0" smtClean="0">
                <a:solidFill>
                  <a:srgbClr val="FF0000"/>
                </a:solidFill>
                <a:ea typeface="나눔고딕" panose="020D0604000000000000" pitchFamily="50" charset="-127"/>
              </a:rPr>
            </a:br>
            <a:r>
              <a:rPr lang="en-US" altLang="ko-KR" sz="1000" b="1" dirty="0" smtClean="0">
                <a:solidFill>
                  <a:srgbClr val="FF0000"/>
                </a:solidFill>
                <a:ea typeface="나눔고딕" panose="020D0604000000000000" pitchFamily="50" charset="-127"/>
              </a:rPr>
              <a:t/>
            </a:r>
            <a:br>
              <a:rPr lang="en-US" altLang="ko-KR" sz="1000" b="1" dirty="0" smtClean="0">
                <a:solidFill>
                  <a:srgbClr val="FF0000"/>
                </a:solidFill>
                <a:ea typeface="나눔고딕" panose="020D0604000000000000" pitchFamily="50" charset="-127"/>
              </a:rPr>
            </a:br>
            <a:endParaRPr lang="en-US" altLang="ko-KR" sz="1000" b="1" dirty="0" smtClean="0">
              <a:solidFill>
                <a:srgbClr val="FF0000"/>
              </a:solidFill>
              <a:ea typeface="나눔고딕" panose="020D0604000000000000" pitchFamily="50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06452B-B6B8-4D1A-A5DB-EC63412EC8C4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14258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eaLnBrk="1" fontAlgn="ctr" latinLnBrk="1" hangingPunct="1"/>
            <a:r>
              <a:rPr lang="en-US" altLang="ko-KR" sz="1000" b="1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2016.08</a:t>
            </a:r>
            <a:endParaRPr lang="ko-KR" altLang="ko-KR" sz="10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 eaLnBrk="1" fontAlgn="ctr" latinLnBrk="1" hangingPunct="1"/>
            <a:r>
              <a:rPr lang="ko-KR" altLang="ko-KR" sz="1000" b="1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기본</a:t>
            </a:r>
            <a:r>
              <a:rPr lang="en-US" altLang="ko-KR" sz="1000" b="1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 Script </a:t>
            </a:r>
            <a:r>
              <a:rPr lang="ko-KR" altLang="ko-KR" sz="1000" b="1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개발 완료</a:t>
            </a:r>
            <a:endParaRPr lang="ko-KR" altLang="ko-KR" sz="10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 eaLnBrk="1" fontAlgn="ctr" latinLnBrk="1" hangingPunct="1"/>
            <a:r>
              <a:rPr lang="en-US" altLang="ko-KR" sz="10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2016.09.01</a:t>
            </a:r>
            <a:endParaRPr lang="ko-KR" altLang="ko-KR" sz="10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 eaLnBrk="1" fontAlgn="ctr" latinLnBrk="1" hangingPunct="1"/>
            <a:r>
              <a:rPr lang="en-US" altLang="ko-KR" sz="10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PDF CRF SOP </a:t>
            </a:r>
            <a:r>
              <a:rPr lang="ko-KR" altLang="ko-KR" sz="10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제정</a:t>
            </a:r>
            <a:endParaRPr lang="ko-KR" altLang="ko-KR" sz="10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 eaLnBrk="1" fontAlgn="ctr" latinLnBrk="1" hangingPunct="1"/>
            <a:r>
              <a:rPr lang="en-US" altLang="ko-KR" sz="10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2016.09.23</a:t>
            </a:r>
            <a:endParaRPr lang="ko-KR" altLang="ko-KR" sz="10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 eaLnBrk="1" fontAlgn="ctr" latinLnBrk="1" hangingPunct="1"/>
            <a:r>
              <a:rPr lang="en-US" altLang="ko-KR" sz="10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PDF CRF IRB </a:t>
            </a:r>
            <a:r>
              <a:rPr lang="ko-KR" altLang="ko-KR" sz="10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신규 제출</a:t>
            </a:r>
            <a:endParaRPr lang="ko-KR" altLang="ko-KR" sz="10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2B48FC-AB47-4F5D-9725-BF22E783BCCD}" type="slidenum">
              <a:rPr lang="en-GB" smtClean="0"/>
              <a:t>35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511205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E30721C-B5B9-5D40-AE5E-E54823F12093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71734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E30721C-B5B9-5D40-AE5E-E54823F12093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30618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E30721C-B5B9-5D40-AE5E-E54823F12093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10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25938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E30721C-B5B9-5D40-AE5E-E54823F12093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11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33433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E30721C-B5B9-5D40-AE5E-E54823F12093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12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1010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E30721C-B5B9-5D40-AE5E-E54823F12093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13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68383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E30721C-B5B9-5D40-AE5E-E54823F12093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17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91263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</p:spPr>
        <p:txBody>
          <a:bodyPr lIns="38405" tIns="19202" rIns="38405" bIns="19202" anchor="b"/>
          <a:lstStyle>
            <a:lvl1pPr algn="ctr">
              <a:defRPr sz="5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</p:spPr>
        <p:txBody>
          <a:bodyPr lIns="38405" tIns="19202" rIns="38405" bIns="19202" anchor="b"/>
          <a:lstStyle>
            <a:lvl1pPr marL="0" indent="0" algn="ctr">
              <a:buNone/>
              <a:defRPr sz="2000"/>
            </a:lvl1pPr>
            <a:lvl2pPr marL="383952" indent="0" algn="ctr">
              <a:buNone/>
              <a:defRPr sz="1700"/>
            </a:lvl2pPr>
            <a:lvl3pPr marL="767904" indent="0" algn="ctr">
              <a:buNone/>
              <a:defRPr sz="1500"/>
            </a:lvl3pPr>
            <a:lvl4pPr marL="1151856" indent="0" algn="ctr">
              <a:buNone/>
              <a:defRPr sz="1300"/>
            </a:lvl4pPr>
            <a:lvl5pPr marL="1535808" indent="0" algn="ctr">
              <a:buNone/>
              <a:defRPr sz="1300"/>
            </a:lvl5pPr>
            <a:lvl6pPr marL="1919760" indent="0" algn="ctr">
              <a:buNone/>
              <a:defRPr sz="1300"/>
            </a:lvl6pPr>
            <a:lvl7pPr marL="2303712" indent="0" algn="ctr">
              <a:buNone/>
              <a:defRPr sz="1300"/>
            </a:lvl7pPr>
            <a:lvl8pPr marL="2687664" indent="0" algn="ctr">
              <a:buNone/>
              <a:defRPr sz="1300"/>
            </a:lvl8pPr>
            <a:lvl9pPr marL="3071616" indent="0" algn="ctr">
              <a:buNone/>
              <a:defRPr sz="13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lIns="38405" tIns="19202" rIns="38405" bIns="19202"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3541" y="6356351"/>
            <a:ext cx="3086100" cy="365125"/>
          </a:xfrm>
          <a:prstGeom prst="rect">
            <a:avLst/>
          </a:prstGeom>
        </p:spPr>
        <p:txBody>
          <a:bodyPr lIns="38405" tIns="19202" rIns="38405" bIns="19202"/>
          <a:lstStyle/>
          <a:p>
            <a:r>
              <a:rPr lang="en-US"/>
              <a:t>ADVANT Multipurpose  Presentation 2017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F67D7-8C75-433C-B949-F5BA010697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5766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lIns="38405" tIns="19202" rIns="38405" bIns="19202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eaVert" lIns="38405" tIns="19202" rIns="38405" bIns="19202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lIns="38405" tIns="19202" rIns="38405" bIns="19202"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3541" y="6356351"/>
            <a:ext cx="3086100" cy="365125"/>
          </a:xfrm>
          <a:prstGeom prst="rect">
            <a:avLst/>
          </a:prstGeom>
        </p:spPr>
        <p:txBody>
          <a:bodyPr lIns="38405" tIns="19202" rIns="38405" bIns="19202"/>
          <a:lstStyle/>
          <a:p>
            <a:r>
              <a:rPr lang="en-US"/>
              <a:t>ADVANT Multipurpose  Presentation 2017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F67D7-8C75-433C-B949-F5BA010697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5814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  <a:prstGeom prst="rect">
            <a:avLst/>
          </a:prstGeom>
        </p:spPr>
        <p:txBody>
          <a:bodyPr vert="eaVert" lIns="38405" tIns="19202" rIns="38405" bIns="19202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  <a:prstGeom prst="rect">
            <a:avLst/>
          </a:prstGeom>
        </p:spPr>
        <p:txBody>
          <a:bodyPr vert="eaVert" lIns="38405" tIns="19202" rIns="38405" bIns="19202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lIns="38405" tIns="19202" rIns="38405" bIns="19202"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3541" y="6356351"/>
            <a:ext cx="3086100" cy="365125"/>
          </a:xfrm>
          <a:prstGeom prst="rect">
            <a:avLst/>
          </a:prstGeom>
        </p:spPr>
        <p:txBody>
          <a:bodyPr lIns="38405" tIns="19202" rIns="38405" bIns="19202"/>
          <a:lstStyle/>
          <a:p>
            <a:r>
              <a:rPr lang="en-US"/>
              <a:t>ADVANT Multipurpose  Presentation 2017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F67D7-8C75-433C-B949-F5BA010697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0082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ullscreen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7"/>
          <p:cNvSpPr>
            <a:spLocks noGrp="1" noChangeAspect="1"/>
          </p:cNvSpPr>
          <p:nvPr>
            <p:ph type="pic" sz="quarter" idx="13"/>
          </p:nvPr>
        </p:nvSpPr>
        <p:spPr>
          <a:xfrm>
            <a:off x="0" y="0"/>
            <a:ext cx="9144000" cy="6858000"/>
          </a:xfrm>
          <a:prstGeom prst="rect">
            <a:avLst/>
          </a:prstGeom>
          <a:noFill/>
        </p:spPr>
        <p:txBody>
          <a:bodyPr lIns="38405" tIns="19202" rIns="38405" bIns="19202">
            <a:normAutofit/>
          </a:bodyPr>
          <a:lstStyle>
            <a:lvl1pPr marL="0" indent="0">
              <a:buNone/>
              <a:defRPr sz="1300"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>
          <a:xfrm>
            <a:off x="113541" y="6356351"/>
            <a:ext cx="3086100" cy="365125"/>
          </a:xfrm>
          <a:prstGeom prst="rect">
            <a:avLst/>
          </a:prstGeom>
        </p:spPr>
        <p:txBody>
          <a:bodyPr lIns="38405" tIns="19202" rIns="38405" bIns="19202"/>
          <a:lstStyle/>
          <a:p>
            <a:r>
              <a:rPr lang="en-GB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ADVANT </a:t>
            </a:r>
            <a:r>
              <a:rPr lang="en-GB" sz="1200" dirty="0"/>
              <a:t>Multipurpose  Presentation 2017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C48FCF8-25E9-4F94-BC2B-FA1B572C1FF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6176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ffee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0" y="1176268"/>
            <a:ext cx="2131205" cy="5681732"/>
          </a:xfrm>
          <a:custGeom>
            <a:avLst/>
            <a:gdLst>
              <a:gd name="connsiteX0" fmla="*/ 0 w 5681734"/>
              <a:gd name="connsiteY0" fmla="*/ 0 h 11363464"/>
              <a:gd name="connsiteX1" fmla="*/ 5681734 w 5681734"/>
              <a:gd name="connsiteY1" fmla="*/ 11363464 h 11363464"/>
              <a:gd name="connsiteX2" fmla="*/ 0 w 5681734"/>
              <a:gd name="connsiteY2" fmla="*/ 11363464 h 113634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681734" h="11363464">
                <a:moveTo>
                  <a:pt x="0" y="0"/>
                </a:moveTo>
                <a:lnTo>
                  <a:pt x="5681734" y="11363464"/>
                </a:lnTo>
                <a:lnTo>
                  <a:pt x="0" y="1136346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38405" tIns="19202" rIns="38405" bIns="19202">
            <a:noAutofit/>
          </a:bodyPr>
          <a:lstStyle/>
          <a:p>
            <a:endParaRPr lang="en-GB" dirty="0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5294898" y="0"/>
            <a:ext cx="3849102" cy="6857997"/>
          </a:xfrm>
          <a:custGeom>
            <a:avLst/>
            <a:gdLst>
              <a:gd name="connsiteX0" fmla="*/ 382 w 10261600"/>
              <a:gd name="connsiteY0" fmla="*/ 0 h 13792194"/>
              <a:gd name="connsiteX1" fmla="*/ 10261600 w 10261600"/>
              <a:gd name="connsiteY1" fmla="*/ 0 h 13792194"/>
              <a:gd name="connsiteX2" fmla="*/ 10261600 w 10261600"/>
              <a:gd name="connsiteY2" fmla="*/ 13792194 h 13792194"/>
              <a:gd name="connsiteX3" fmla="*/ 6895720 w 10261600"/>
              <a:gd name="connsiteY3" fmla="*/ 13792194 h 13792194"/>
              <a:gd name="connsiteX4" fmla="*/ 0 w 10261600"/>
              <a:gd name="connsiteY4" fmla="*/ 763 h 13792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61600" h="13792194">
                <a:moveTo>
                  <a:pt x="382" y="0"/>
                </a:moveTo>
                <a:lnTo>
                  <a:pt x="10261600" y="0"/>
                </a:lnTo>
                <a:lnTo>
                  <a:pt x="10261600" y="13792194"/>
                </a:lnTo>
                <a:lnTo>
                  <a:pt x="6895720" y="13792194"/>
                </a:lnTo>
                <a:lnTo>
                  <a:pt x="0" y="763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38405" tIns="19202" rIns="38405" bIns="19202">
            <a:noAutofit/>
          </a:bodyPr>
          <a:lstStyle/>
          <a:p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 lIns="38405" tIns="19202" rIns="38405" bIns="19202"/>
          <a:lstStyle/>
          <a:p>
            <a:r>
              <a:rPr lang="en-GB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ADVANT </a:t>
            </a:r>
            <a:r>
              <a:rPr lang="en-GB" sz="1200" dirty="0"/>
              <a:t>Multipurpose  Presentation 2017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C48FCF8-25E9-4F94-BC2B-FA1B572C1FF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3146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ffee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7"/>
          <p:cNvSpPr>
            <a:spLocks noGrp="1" noChangeAspect="1"/>
          </p:cNvSpPr>
          <p:nvPr>
            <p:ph type="pic" sz="quarter" idx="13"/>
          </p:nvPr>
        </p:nvSpPr>
        <p:spPr>
          <a:xfrm>
            <a:off x="0" y="0"/>
            <a:ext cx="9144000" cy="4133850"/>
          </a:xfrm>
          <a:solidFill>
            <a:srgbClr val="BFBFBF"/>
          </a:solidFill>
        </p:spPr>
        <p:txBody>
          <a:bodyPr lIns="38405" tIns="19202" rIns="38405" bIns="19202">
            <a:normAutofit/>
          </a:bodyPr>
          <a:lstStyle>
            <a:lvl1pPr marL="0" indent="0">
              <a:buNone/>
              <a:defRPr sz="1300"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 lIns="38405" tIns="19202" rIns="38405" bIns="19202"/>
          <a:lstStyle/>
          <a:p>
            <a:r>
              <a:rPr lang="en-GB" sz="1200"/>
              <a:t>ADVANT Multipurpose  Presentation 2017 </a:t>
            </a:r>
            <a:endParaRPr lang="en-GB" sz="12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C48FCF8-25E9-4F94-BC2B-FA1B572C1FF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0831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/>
          <p:cNvSpPr>
            <a:spLocks noGrp="1"/>
          </p:cNvSpPr>
          <p:nvPr>
            <p:ph type="pic" sz="quarter" idx="10"/>
          </p:nvPr>
        </p:nvSpPr>
        <p:spPr>
          <a:xfrm>
            <a:off x="790782" y="1701007"/>
            <a:ext cx="2403707" cy="2412070"/>
          </a:xfrm>
          <a:custGeom>
            <a:avLst/>
            <a:gdLst>
              <a:gd name="connsiteX0" fmla="*/ 151284 w 6408217"/>
              <a:gd name="connsiteY0" fmla="*/ 0 h 4824139"/>
              <a:gd name="connsiteX1" fmla="*/ 6256439 w 6408217"/>
              <a:gd name="connsiteY1" fmla="*/ 0 h 4824139"/>
              <a:gd name="connsiteX2" fmla="*/ 6314317 w 6408217"/>
              <a:gd name="connsiteY2" fmla="*/ 11685 h 4824139"/>
              <a:gd name="connsiteX3" fmla="*/ 6408217 w 6408217"/>
              <a:gd name="connsiteY3" fmla="*/ 153348 h 4824139"/>
              <a:gd name="connsiteX4" fmla="*/ 6408217 w 6408217"/>
              <a:gd name="connsiteY4" fmla="*/ 4824139 h 4824139"/>
              <a:gd name="connsiteX5" fmla="*/ 0 w 6408217"/>
              <a:gd name="connsiteY5" fmla="*/ 4824139 h 4824139"/>
              <a:gd name="connsiteX6" fmla="*/ 0 w 6408217"/>
              <a:gd name="connsiteY6" fmla="*/ 150896 h 4824139"/>
              <a:gd name="connsiteX7" fmla="*/ 11587 w 6408217"/>
              <a:gd name="connsiteY7" fmla="*/ 93504 h 4824139"/>
              <a:gd name="connsiteX8" fmla="*/ 93406 w 6408217"/>
              <a:gd name="connsiteY8" fmla="*/ 11685 h 48241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08217" h="4824139">
                <a:moveTo>
                  <a:pt x="151284" y="0"/>
                </a:moveTo>
                <a:lnTo>
                  <a:pt x="6256439" y="0"/>
                </a:lnTo>
                <a:lnTo>
                  <a:pt x="6314317" y="11685"/>
                </a:lnTo>
                <a:cubicBezTo>
                  <a:pt x="6369498" y="35025"/>
                  <a:pt x="6408217" y="89665"/>
                  <a:pt x="6408217" y="153348"/>
                </a:cubicBezTo>
                <a:lnTo>
                  <a:pt x="6408217" y="4824139"/>
                </a:lnTo>
                <a:lnTo>
                  <a:pt x="0" y="4824139"/>
                </a:lnTo>
                <a:lnTo>
                  <a:pt x="0" y="150896"/>
                </a:lnTo>
                <a:lnTo>
                  <a:pt x="11587" y="93504"/>
                </a:lnTo>
                <a:cubicBezTo>
                  <a:pt x="27147" y="56716"/>
                  <a:pt x="56618" y="27245"/>
                  <a:pt x="93406" y="11685"/>
                </a:cubicBezTo>
                <a:close/>
              </a:path>
            </a:pathLst>
          </a:custGeom>
        </p:spPr>
        <p:txBody>
          <a:bodyPr wrap="square" lIns="38405" tIns="19202" rIns="38405" bIns="19202">
            <a:noAutofit/>
          </a:bodyPr>
          <a:lstStyle/>
          <a:p>
            <a:endParaRPr lang="en-US" dirty="0"/>
          </a:p>
        </p:txBody>
      </p:sp>
      <p:sp>
        <p:nvSpPr>
          <p:cNvPr id="19" name="Picture Placeholder 18"/>
          <p:cNvSpPr>
            <a:spLocks noGrp="1"/>
          </p:cNvSpPr>
          <p:nvPr>
            <p:ph type="pic" sz="quarter" idx="11"/>
          </p:nvPr>
        </p:nvSpPr>
        <p:spPr>
          <a:xfrm>
            <a:off x="3299753" y="1428751"/>
            <a:ext cx="2946335" cy="2956583"/>
          </a:xfrm>
          <a:custGeom>
            <a:avLst/>
            <a:gdLst>
              <a:gd name="connsiteX0" fmla="*/ 151284 w 6408217"/>
              <a:gd name="connsiteY0" fmla="*/ 0 h 4824139"/>
              <a:gd name="connsiteX1" fmla="*/ 6256439 w 6408217"/>
              <a:gd name="connsiteY1" fmla="*/ 0 h 4824139"/>
              <a:gd name="connsiteX2" fmla="*/ 6314317 w 6408217"/>
              <a:gd name="connsiteY2" fmla="*/ 11685 h 4824139"/>
              <a:gd name="connsiteX3" fmla="*/ 6408217 w 6408217"/>
              <a:gd name="connsiteY3" fmla="*/ 153348 h 4824139"/>
              <a:gd name="connsiteX4" fmla="*/ 6408217 w 6408217"/>
              <a:gd name="connsiteY4" fmla="*/ 4824139 h 4824139"/>
              <a:gd name="connsiteX5" fmla="*/ 0 w 6408217"/>
              <a:gd name="connsiteY5" fmla="*/ 4824139 h 4824139"/>
              <a:gd name="connsiteX6" fmla="*/ 0 w 6408217"/>
              <a:gd name="connsiteY6" fmla="*/ 150896 h 4824139"/>
              <a:gd name="connsiteX7" fmla="*/ 11587 w 6408217"/>
              <a:gd name="connsiteY7" fmla="*/ 93504 h 4824139"/>
              <a:gd name="connsiteX8" fmla="*/ 93406 w 6408217"/>
              <a:gd name="connsiteY8" fmla="*/ 11685 h 48241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08217" h="4824139">
                <a:moveTo>
                  <a:pt x="151284" y="0"/>
                </a:moveTo>
                <a:lnTo>
                  <a:pt x="6256439" y="0"/>
                </a:lnTo>
                <a:lnTo>
                  <a:pt x="6314317" y="11685"/>
                </a:lnTo>
                <a:cubicBezTo>
                  <a:pt x="6369498" y="35025"/>
                  <a:pt x="6408217" y="89665"/>
                  <a:pt x="6408217" y="153348"/>
                </a:cubicBezTo>
                <a:lnTo>
                  <a:pt x="6408217" y="4824139"/>
                </a:lnTo>
                <a:lnTo>
                  <a:pt x="0" y="4824139"/>
                </a:lnTo>
                <a:lnTo>
                  <a:pt x="0" y="150896"/>
                </a:lnTo>
                <a:lnTo>
                  <a:pt x="11587" y="93504"/>
                </a:lnTo>
                <a:cubicBezTo>
                  <a:pt x="27147" y="56716"/>
                  <a:pt x="56618" y="27245"/>
                  <a:pt x="93406" y="11685"/>
                </a:cubicBezTo>
                <a:close/>
              </a:path>
            </a:pathLst>
          </a:custGeom>
        </p:spPr>
        <p:txBody>
          <a:bodyPr wrap="square" lIns="38405" tIns="19202" rIns="38405" bIns="19202">
            <a:noAutofit/>
          </a:bodyPr>
          <a:lstStyle/>
          <a:p>
            <a:endParaRPr lang="en-US" dirty="0"/>
          </a:p>
        </p:txBody>
      </p:sp>
      <p:sp>
        <p:nvSpPr>
          <p:cNvPr id="21" name="Picture Placeholder 20"/>
          <p:cNvSpPr>
            <a:spLocks noGrp="1"/>
          </p:cNvSpPr>
          <p:nvPr>
            <p:ph type="pic" sz="quarter" idx="12"/>
          </p:nvPr>
        </p:nvSpPr>
        <p:spPr>
          <a:xfrm>
            <a:off x="6351538" y="1701007"/>
            <a:ext cx="2403707" cy="2412070"/>
          </a:xfrm>
          <a:custGeom>
            <a:avLst/>
            <a:gdLst>
              <a:gd name="connsiteX0" fmla="*/ 151284 w 6408217"/>
              <a:gd name="connsiteY0" fmla="*/ 0 h 4824139"/>
              <a:gd name="connsiteX1" fmla="*/ 6256439 w 6408217"/>
              <a:gd name="connsiteY1" fmla="*/ 0 h 4824139"/>
              <a:gd name="connsiteX2" fmla="*/ 6314317 w 6408217"/>
              <a:gd name="connsiteY2" fmla="*/ 11685 h 4824139"/>
              <a:gd name="connsiteX3" fmla="*/ 6408217 w 6408217"/>
              <a:gd name="connsiteY3" fmla="*/ 153348 h 4824139"/>
              <a:gd name="connsiteX4" fmla="*/ 6408217 w 6408217"/>
              <a:gd name="connsiteY4" fmla="*/ 4824139 h 4824139"/>
              <a:gd name="connsiteX5" fmla="*/ 0 w 6408217"/>
              <a:gd name="connsiteY5" fmla="*/ 4824139 h 4824139"/>
              <a:gd name="connsiteX6" fmla="*/ 0 w 6408217"/>
              <a:gd name="connsiteY6" fmla="*/ 150896 h 4824139"/>
              <a:gd name="connsiteX7" fmla="*/ 11587 w 6408217"/>
              <a:gd name="connsiteY7" fmla="*/ 93504 h 4824139"/>
              <a:gd name="connsiteX8" fmla="*/ 93406 w 6408217"/>
              <a:gd name="connsiteY8" fmla="*/ 11685 h 48241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08217" h="4824139">
                <a:moveTo>
                  <a:pt x="151284" y="0"/>
                </a:moveTo>
                <a:lnTo>
                  <a:pt x="6256439" y="0"/>
                </a:lnTo>
                <a:lnTo>
                  <a:pt x="6314317" y="11685"/>
                </a:lnTo>
                <a:cubicBezTo>
                  <a:pt x="6369498" y="35025"/>
                  <a:pt x="6408217" y="89665"/>
                  <a:pt x="6408217" y="153348"/>
                </a:cubicBezTo>
                <a:lnTo>
                  <a:pt x="6408217" y="4824139"/>
                </a:lnTo>
                <a:lnTo>
                  <a:pt x="0" y="4824139"/>
                </a:lnTo>
                <a:lnTo>
                  <a:pt x="0" y="150896"/>
                </a:lnTo>
                <a:lnTo>
                  <a:pt x="11587" y="93504"/>
                </a:lnTo>
                <a:cubicBezTo>
                  <a:pt x="27147" y="56716"/>
                  <a:pt x="56618" y="27245"/>
                  <a:pt x="93406" y="11685"/>
                </a:cubicBezTo>
                <a:close/>
              </a:path>
            </a:pathLst>
          </a:custGeom>
        </p:spPr>
        <p:txBody>
          <a:bodyPr wrap="square" lIns="38405" tIns="19202" rIns="38405" bIns="19202">
            <a:noAutofit/>
          </a:bodyPr>
          <a:lstStyle/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3"/>
          </p:nvPr>
        </p:nvSpPr>
        <p:spPr/>
        <p:txBody>
          <a:bodyPr lIns="38405" tIns="19202" rIns="38405" bIns="19202"/>
          <a:lstStyle/>
          <a:p>
            <a:r>
              <a:rPr lang="en-GB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ADVANT </a:t>
            </a:r>
            <a:r>
              <a:rPr lang="en-GB" sz="1200" dirty="0"/>
              <a:t>Multipurpose  Presentation 2017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8C48FCF8-25E9-4F94-BC2B-FA1B572C1FF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8165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ster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 lIns="38405" tIns="19202" rIns="38405" bIns="19202"/>
          <a:lstStyle/>
          <a:p>
            <a:r>
              <a:rPr lang="en-GB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ADVANT </a:t>
            </a:r>
            <a:r>
              <a:rPr lang="en-GB" sz="1200" dirty="0"/>
              <a:t>Multipurpose  Presentation 2017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48FCF8-25E9-4F94-BC2B-FA1B572C1FF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351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RTP-TV_TitleBackground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3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1371600" y="2362200"/>
            <a:ext cx="7086600" cy="1143000"/>
          </a:xfrm>
        </p:spPr>
        <p:txBody>
          <a:bodyPr anchor="t"/>
          <a:lstStyle>
            <a:lvl1pPr>
              <a:defRPr sz="3600" b="1">
                <a:solidFill>
                  <a:schemeClr val="bg1"/>
                </a:solidFill>
                <a:latin typeface="Arial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2532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3048000" y="3657600"/>
            <a:ext cx="5791200" cy="2362200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78534109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39360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050636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lIns="38405" tIns="19202" rIns="38405" bIns="19202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lIns="38405" tIns="19202" rIns="38405" bIns="19202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lIns="38405" tIns="19202" rIns="38405" bIns="19202"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3541" y="6356351"/>
            <a:ext cx="3086100" cy="365125"/>
          </a:xfrm>
          <a:prstGeom prst="rect">
            <a:avLst/>
          </a:prstGeom>
        </p:spPr>
        <p:txBody>
          <a:bodyPr lIns="38405" tIns="19202" rIns="38405" bIns="19202"/>
          <a:lstStyle/>
          <a:p>
            <a:r>
              <a:rPr lang="en-US"/>
              <a:t>ADVANT Multipurpose  Presentation 2017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F67D7-8C75-433C-B949-F5BA010697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98302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295400"/>
            <a:ext cx="38100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95400"/>
            <a:ext cx="38100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0571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12051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44145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041982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2906129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1377291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79814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0"/>
            <a:ext cx="1943100" cy="61722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0"/>
            <a:ext cx="5676900" cy="61722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97676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265113" y="6629983"/>
            <a:ext cx="1391407" cy="156966"/>
          </a:xfrm>
        </p:spPr>
        <p:txBody>
          <a:bodyPr wrap="none" lIns="0" tIns="0" rIns="0" bIns="0" anchor="b">
            <a:sp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buFontTx/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91657795"/>
      </p:ext>
    </p:extLst>
  </p:cSld>
  <p:clrMapOvr>
    <a:masterClrMapping/>
  </p:clrMapOvr>
  <p:transition advClick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266700" y="6569020"/>
            <a:ext cx="2034211" cy="175433"/>
          </a:xfrm>
        </p:spPr>
        <p:txBody>
          <a:bodyPr wrap="none" lIns="0" tIns="0" rIns="0" bIns="0" anchor="b">
            <a:sp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FontTx/>
              <a:buNone/>
              <a:defRPr sz="1200" b="0"/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6754189" y="5989233"/>
            <a:ext cx="2034211" cy="175433"/>
          </a:xfrm>
        </p:spPr>
        <p:txBody>
          <a:bodyPr wrap="none" lIns="0" tIns="0" rIns="0" bIns="0" anchor="b">
            <a:spAutoFit/>
          </a:bodyPr>
          <a:lstStyle>
            <a:lvl1pPr marL="0" indent="0" algn="r">
              <a:lnSpc>
                <a:spcPct val="95000"/>
              </a:lnSpc>
              <a:spcBef>
                <a:spcPts val="0"/>
              </a:spcBef>
              <a:buFontTx/>
              <a:buNone/>
              <a:defRPr sz="1200" b="0"/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94758197"/>
      </p:ext>
    </p:extLst>
  </p:cSld>
  <p:clrMapOvr>
    <a:masterClrMapping/>
  </p:clrMapOvr>
  <p:transition advClick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  <a:prstGeom prst="rect">
            <a:avLst/>
          </a:prstGeom>
        </p:spPr>
        <p:txBody>
          <a:bodyPr lIns="38405" tIns="19202" rIns="38405" bIns="19202" anchor="b"/>
          <a:lstStyle>
            <a:lvl1pPr>
              <a:defRPr sz="5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  <a:prstGeom prst="rect">
            <a:avLst/>
          </a:prstGeom>
        </p:spPr>
        <p:txBody>
          <a:bodyPr lIns="38405" tIns="19202" rIns="38405" bIns="19202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383952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2pPr>
            <a:lvl3pPr marL="767904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3pPr>
            <a:lvl4pPr marL="1151856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4pPr>
            <a:lvl5pPr marL="1535808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5pPr>
            <a:lvl6pPr marL="1919760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6pPr>
            <a:lvl7pPr marL="2303712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7pPr>
            <a:lvl8pPr marL="2687664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8pPr>
            <a:lvl9pPr marL="3071616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lIns="38405" tIns="19202" rIns="38405" bIns="19202"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3541" y="6356351"/>
            <a:ext cx="3086100" cy="365125"/>
          </a:xfrm>
          <a:prstGeom prst="rect">
            <a:avLst/>
          </a:prstGeom>
        </p:spPr>
        <p:txBody>
          <a:bodyPr lIns="38405" tIns="19202" rIns="38405" bIns="19202"/>
          <a:lstStyle/>
          <a:p>
            <a:r>
              <a:rPr lang="en-US"/>
              <a:t>ADVANT Multipurpose  Presentation 2017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F67D7-8C75-433C-B949-F5BA010697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30885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74638"/>
            <a:ext cx="86868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304800" y="1600200"/>
            <a:ext cx="8686800" cy="4821238"/>
          </a:xfrm>
        </p:spPr>
        <p:txBody>
          <a:bodyPr/>
          <a:lstStyle/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6793594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lIns="38405" tIns="19202" rIns="38405" bIns="19202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</p:spPr>
        <p:txBody>
          <a:bodyPr lIns="38405" tIns="19202" rIns="38405" bIns="19202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</p:spPr>
        <p:txBody>
          <a:bodyPr lIns="38405" tIns="19202" rIns="38405" bIns="19202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lIns="38405" tIns="19202" rIns="38405" bIns="19202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3541" y="6356351"/>
            <a:ext cx="3086100" cy="365125"/>
          </a:xfrm>
          <a:prstGeom prst="rect">
            <a:avLst/>
          </a:prstGeom>
        </p:spPr>
        <p:txBody>
          <a:bodyPr lIns="38405" tIns="19202" rIns="38405" bIns="19202"/>
          <a:lstStyle/>
          <a:p>
            <a:r>
              <a:rPr lang="en-US"/>
              <a:t>ADVANT Multipurpose  Presentation 2017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F67D7-8C75-433C-B949-F5BA010697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3982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  <a:prstGeom prst="rect">
            <a:avLst/>
          </a:prstGeom>
        </p:spPr>
        <p:txBody>
          <a:bodyPr lIns="38405" tIns="19202" rIns="38405" bIns="19202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1" y="1681163"/>
            <a:ext cx="3868340" cy="823912"/>
          </a:xfrm>
          <a:prstGeom prst="rect">
            <a:avLst/>
          </a:prstGeom>
        </p:spPr>
        <p:txBody>
          <a:bodyPr lIns="38405" tIns="19202" rIns="38405" bIns="19202" anchor="b"/>
          <a:lstStyle>
            <a:lvl1pPr marL="0" indent="0">
              <a:buNone/>
              <a:defRPr sz="2000" b="1"/>
            </a:lvl1pPr>
            <a:lvl2pPr marL="383952" indent="0">
              <a:buNone/>
              <a:defRPr sz="1700" b="1"/>
            </a:lvl2pPr>
            <a:lvl3pPr marL="767904" indent="0">
              <a:buNone/>
              <a:defRPr sz="1500" b="1"/>
            </a:lvl3pPr>
            <a:lvl4pPr marL="1151856" indent="0">
              <a:buNone/>
              <a:defRPr sz="1300" b="1"/>
            </a:lvl4pPr>
            <a:lvl5pPr marL="1535808" indent="0">
              <a:buNone/>
              <a:defRPr sz="1300" b="1"/>
            </a:lvl5pPr>
            <a:lvl6pPr marL="1919760" indent="0">
              <a:buNone/>
              <a:defRPr sz="1300" b="1"/>
            </a:lvl6pPr>
            <a:lvl7pPr marL="2303712" indent="0">
              <a:buNone/>
              <a:defRPr sz="1300" b="1"/>
            </a:lvl7pPr>
            <a:lvl8pPr marL="2687664" indent="0">
              <a:buNone/>
              <a:defRPr sz="1300" b="1"/>
            </a:lvl8pPr>
            <a:lvl9pPr marL="3071616" indent="0">
              <a:buNone/>
              <a:defRPr sz="13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1" y="2505075"/>
            <a:ext cx="3868340" cy="3684588"/>
          </a:xfrm>
          <a:prstGeom prst="rect">
            <a:avLst/>
          </a:prstGeom>
        </p:spPr>
        <p:txBody>
          <a:bodyPr lIns="38405" tIns="19202" rIns="38405" bIns="19202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  <a:prstGeom prst="rect">
            <a:avLst/>
          </a:prstGeom>
        </p:spPr>
        <p:txBody>
          <a:bodyPr lIns="38405" tIns="19202" rIns="38405" bIns="19202" anchor="b"/>
          <a:lstStyle>
            <a:lvl1pPr marL="0" indent="0">
              <a:buNone/>
              <a:defRPr sz="2000" b="1"/>
            </a:lvl1pPr>
            <a:lvl2pPr marL="383952" indent="0">
              <a:buNone/>
              <a:defRPr sz="1700" b="1"/>
            </a:lvl2pPr>
            <a:lvl3pPr marL="767904" indent="0">
              <a:buNone/>
              <a:defRPr sz="1500" b="1"/>
            </a:lvl3pPr>
            <a:lvl4pPr marL="1151856" indent="0">
              <a:buNone/>
              <a:defRPr sz="1300" b="1"/>
            </a:lvl4pPr>
            <a:lvl5pPr marL="1535808" indent="0">
              <a:buNone/>
              <a:defRPr sz="1300" b="1"/>
            </a:lvl5pPr>
            <a:lvl6pPr marL="1919760" indent="0">
              <a:buNone/>
              <a:defRPr sz="1300" b="1"/>
            </a:lvl6pPr>
            <a:lvl7pPr marL="2303712" indent="0">
              <a:buNone/>
              <a:defRPr sz="1300" b="1"/>
            </a:lvl7pPr>
            <a:lvl8pPr marL="2687664" indent="0">
              <a:buNone/>
              <a:defRPr sz="1300" b="1"/>
            </a:lvl8pPr>
            <a:lvl9pPr marL="3071616" indent="0">
              <a:buNone/>
              <a:defRPr sz="13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  <a:prstGeom prst="rect">
            <a:avLst/>
          </a:prstGeom>
        </p:spPr>
        <p:txBody>
          <a:bodyPr lIns="38405" tIns="19202" rIns="38405" bIns="19202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lIns="38405" tIns="19202" rIns="38405" bIns="19202"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13541" y="6356351"/>
            <a:ext cx="3086100" cy="365125"/>
          </a:xfrm>
          <a:prstGeom prst="rect">
            <a:avLst/>
          </a:prstGeom>
        </p:spPr>
        <p:txBody>
          <a:bodyPr lIns="38405" tIns="19202" rIns="38405" bIns="19202"/>
          <a:lstStyle/>
          <a:p>
            <a:r>
              <a:rPr lang="en-US"/>
              <a:t>ADVANT Multipurpose  Presentation 2017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F67D7-8C75-433C-B949-F5BA010697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013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lIns="38405" tIns="19202" rIns="38405" bIns="19202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lIns="38405" tIns="19202" rIns="38405" bIns="19202"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13541" y="6356351"/>
            <a:ext cx="3086100" cy="365125"/>
          </a:xfrm>
          <a:prstGeom prst="rect">
            <a:avLst/>
          </a:prstGeom>
        </p:spPr>
        <p:txBody>
          <a:bodyPr lIns="38405" tIns="19202" rIns="38405" bIns="19202"/>
          <a:lstStyle/>
          <a:p>
            <a:r>
              <a:rPr lang="en-US"/>
              <a:t>ADVANT Multipurpose  Presentation 2017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F67D7-8C75-433C-B949-F5BA010697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4476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lIns="38405" tIns="19202" rIns="38405" bIns="19202"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13541" y="6356351"/>
            <a:ext cx="3086100" cy="365125"/>
          </a:xfrm>
          <a:prstGeom prst="rect">
            <a:avLst/>
          </a:prstGeom>
        </p:spPr>
        <p:txBody>
          <a:bodyPr lIns="38405" tIns="19202" rIns="38405" bIns="19202"/>
          <a:lstStyle/>
          <a:p>
            <a:r>
              <a:rPr lang="en-US"/>
              <a:t>ADVANT Multipurpose  Presentation 2017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F67D7-8C75-433C-B949-F5BA010697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8152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</p:spPr>
        <p:txBody>
          <a:bodyPr lIns="38405" tIns="19202" rIns="38405" bIns="19202" anchor="b"/>
          <a:lstStyle>
            <a:lvl1pPr>
              <a:defRPr sz="27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</p:spPr>
        <p:txBody>
          <a:bodyPr lIns="38405" tIns="19202" rIns="38405" bIns="19202"/>
          <a:lstStyle>
            <a:lvl1pPr>
              <a:defRPr sz="2700"/>
            </a:lvl1pPr>
            <a:lvl2pPr>
              <a:defRPr sz="2400"/>
            </a:lvl2pPr>
            <a:lvl3pPr>
              <a:defRPr sz="20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</p:spPr>
        <p:txBody>
          <a:bodyPr lIns="38405" tIns="19202" rIns="38405" bIns="19202"/>
          <a:lstStyle>
            <a:lvl1pPr marL="0" indent="0">
              <a:buNone/>
              <a:defRPr sz="1300"/>
            </a:lvl1pPr>
            <a:lvl2pPr marL="383952" indent="0">
              <a:buNone/>
              <a:defRPr sz="1200"/>
            </a:lvl2pPr>
            <a:lvl3pPr marL="767904" indent="0">
              <a:buNone/>
              <a:defRPr sz="1000"/>
            </a:lvl3pPr>
            <a:lvl4pPr marL="1151856" indent="0">
              <a:buNone/>
              <a:defRPr sz="800"/>
            </a:lvl4pPr>
            <a:lvl5pPr marL="1535808" indent="0">
              <a:buNone/>
              <a:defRPr sz="800"/>
            </a:lvl5pPr>
            <a:lvl6pPr marL="1919760" indent="0">
              <a:buNone/>
              <a:defRPr sz="800"/>
            </a:lvl6pPr>
            <a:lvl7pPr marL="2303712" indent="0">
              <a:buNone/>
              <a:defRPr sz="800"/>
            </a:lvl7pPr>
            <a:lvl8pPr marL="2687664" indent="0">
              <a:buNone/>
              <a:defRPr sz="800"/>
            </a:lvl8pPr>
            <a:lvl9pPr marL="3071616" indent="0">
              <a:buNone/>
              <a:defRPr sz="8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lIns="38405" tIns="19202" rIns="38405" bIns="19202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3541" y="6356351"/>
            <a:ext cx="3086100" cy="365125"/>
          </a:xfrm>
          <a:prstGeom prst="rect">
            <a:avLst/>
          </a:prstGeom>
        </p:spPr>
        <p:txBody>
          <a:bodyPr lIns="38405" tIns="19202" rIns="38405" bIns="19202"/>
          <a:lstStyle/>
          <a:p>
            <a:r>
              <a:rPr lang="en-US"/>
              <a:t>ADVANT Multipurpose  Presentation 2017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F67D7-8C75-433C-B949-F5BA010697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2522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</p:spPr>
        <p:txBody>
          <a:bodyPr lIns="38405" tIns="19202" rIns="38405" bIns="19202" anchor="b"/>
          <a:lstStyle>
            <a:lvl1pPr>
              <a:defRPr sz="27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</p:spPr>
        <p:txBody>
          <a:bodyPr lIns="38405" tIns="19202" rIns="38405" bIns="19202" anchor="t"/>
          <a:lstStyle>
            <a:lvl1pPr marL="0" indent="0">
              <a:buNone/>
              <a:defRPr sz="2700"/>
            </a:lvl1pPr>
            <a:lvl2pPr marL="383952" indent="0">
              <a:buNone/>
              <a:defRPr sz="2400"/>
            </a:lvl2pPr>
            <a:lvl3pPr marL="767904" indent="0">
              <a:buNone/>
              <a:defRPr sz="2000"/>
            </a:lvl3pPr>
            <a:lvl4pPr marL="1151856" indent="0">
              <a:buNone/>
              <a:defRPr sz="1700"/>
            </a:lvl4pPr>
            <a:lvl5pPr marL="1535808" indent="0">
              <a:buNone/>
              <a:defRPr sz="1700"/>
            </a:lvl5pPr>
            <a:lvl6pPr marL="1919760" indent="0">
              <a:buNone/>
              <a:defRPr sz="1700"/>
            </a:lvl6pPr>
            <a:lvl7pPr marL="2303712" indent="0">
              <a:buNone/>
              <a:defRPr sz="1700"/>
            </a:lvl7pPr>
            <a:lvl8pPr marL="2687664" indent="0">
              <a:buNone/>
              <a:defRPr sz="1700"/>
            </a:lvl8pPr>
            <a:lvl9pPr marL="3071616" indent="0">
              <a:buNone/>
              <a:defRPr sz="17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</p:spPr>
        <p:txBody>
          <a:bodyPr lIns="38405" tIns="19202" rIns="38405" bIns="19202"/>
          <a:lstStyle>
            <a:lvl1pPr marL="0" indent="0">
              <a:buNone/>
              <a:defRPr sz="1300"/>
            </a:lvl1pPr>
            <a:lvl2pPr marL="383952" indent="0">
              <a:buNone/>
              <a:defRPr sz="1200"/>
            </a:lvl2pPr>
            <a:lvl3pPr marL="767904" indent="0">
              <a:buNone/>
              <a:defRPr sz="1000"/>
            </a:lvl3pPr>
            <a:lvl4pPr marL="1151856" indent="0">
              <a:buNone/>
              <a:defRPr sz="800"/>
            </a:lvl4pPr>
            <a:lvl5pPr marL="1535808" indent="0">
              <a:buNone/>
              <a:defRPr sz="800"/>
            </a:lvl5pPr>
            <a:lvl6pPr marL="1919760" indent="0">
              <a:buNone/>
              <a:defRPr sz="800"/>
            </a:lvl6pPr>
            <a:lvl7pPr marL="2303712" indent="0">
              <a:buNone/>
              <a:defRPr sz="800"/>
            </a:lvl7pPr>
            <a:lvl8pPr marL="2687664" indent="0">
              <a:buNone/>
              <a:defRPr sz="800"/>
            </a:lvl8pPr>
            <a:lvl9pPr marL="3071616" indent="0">
              <a:buNone/>
              <a:defRPr sz="8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lIns="38405" tIns="19202" rIns="38405" bIns="19202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3541" y="6356351"/>
            <a:ext cx="3086100" cy="365125"/>
          </a:xfrm>
          <a:prstGeom prst="rect">
            <a:avLst/>
          </a:prstGeom>
        </p:spPr>
        <p:txBody>
          <a:bodyPr lIns="38405" tIns="19202" rIns="38405" bIns="19202"/>
          <a:lstStyle/>
          <a:p>
            <a:r>
              <a:rPr lang="en-US"/>
              <a:t>ADVANT Multipurpose  Presentation 2017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F67D7-8C75-433C-B949-F5BA010697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220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8.xml"/><Relationship Id="rId16" Type="http://schemas.openxmlformats.org/officeDocument/2006/relationships/image" Target="../media/image2.jpeg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-173511" y="255588"/>
            <a:ext cx="628650" cy="365125"/>
          </a:xfrm>
          <a:prstGeom prst="roundRect">
            <a:avLst>
              <a:gd name="adj" fmla="val 10797"/>
            </a:avLst>
          </a:prstGeom>
          <a:gradFill flip="none" rotWithShape="1">
            <a:gsLst>
              <a:gs pos="0">
                <a:schemeClr val="accent4"/>
              </a:gs>
              <a:gs pos="100000">
                <a:schemeClr val="accent5"/>
              </a:gs>
            </a:gsLst>
            <a:lin ang="10800000" scaled="1"/>
            <a:tileRect/>
          </a:gradFill>
        </p:spPr>
        <p:txBody>
          <a:bodyPr vert="horz" lIns="38405" tIns="19202" rIns="38405" bIns="19202" rtlCol="0" anchor="ctr"/>
          <a:lstStyle>
            <a:lvl1pPr algn="r">
              <a:defRPr sz="1300">
                <a:solidFill>
                  <a:schemeClr val="bg1"/>
                </a:solidFill>
                <a:latin typeface="Raleway" panose="020B0503030101060003" pitchFamily="34" charset="0"/>
              </a:defRPr>
            </a:lvl1pPr>
          </a:lstStyle>
          <a:p>
            <a:fld id="{3CBF67D7-8C75-433C-B949-F5BA01069781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3" name="Picture 2"/>
          <p:cNvPicPr>
            <a:picLocks noChangeAspect="1" noChangeArrowheads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6099" y="281202"/>
            <a:ext cx="811213" cy="307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467832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7" r:id="rId14"/>
    <p:sldLayoutId id="2147483678" r:id="rId15"/>
    <p:sldLayoutId id="2147483679" r:id="rId16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767904" rtl="0" eaLnBrk="1" latinLnBrk="0" hangingPunct="1">
        <a:lnSpc>
          <a:spcPct val="90000"/>
        </a:lnSpc>
        <a:spcBef>
          <a:spcPct val="0"/>
        </a:spcBef>
        <a:buNone/>
        <a:defRPr sz="37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91976" indent="-191976" algn="l" defTabSz="767904" rtl="0" eaLnBrk="1" latinLnBrk="0" hangingPunct="1">
        <a:lnSpc>
          <a:spcPct val="90000"/>
        </a:lnSpc>
        <a:spcBef>
          <a:spcPts val="84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75928" indent="-191976" algn="l" defTabSz="767904" rtl="0" eaLnBrk="1" latinLnBrk="0" hangingPunct="1">
        <a:lnSpc>
          <a:spcPct val="90000"/>
        </a:lnSpc>
        <a:spcBef>
          <a:spcPts val="42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59880" indent="-191976" algn="l" defTabSz="767904" rtl="0" eaLnBrk="1" latinLnBrk="0" hangingPunct="1">
        <a:lnSpc>
          <a:spcPct val="90000"/>
        </a:lnSpc>
        <a:spcBef>
          <a:spcPts val="420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343832" indent="-191976" algn="l" defTabSz="767904" rtl="0" eaLnBrk="1" latinLnBrk="0" hangingPunct="1">
        <a:lnSpc>
          <a:spcPct val="90000"/>
        </a:lnSpc>
        <a:spcBef>
          <a:spcPts val="42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727784" indent="-191976" algn="l" defTabSz="767904" rtl="0" eaLnBrk="1" latinLnBrk="0" hangingPunct="1">
        <a:lnSpc>
          <a:spcPct val="90000"/>
        </a:lnSpc>
        <a:spcBef>
          <a:spcPts val="42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2111736" indent="-191976" algn="l" defTabSz="767904" rtl="0" eaLnBrk="1" latinLnBrk="0" hangingPunct="1">
        <a:lnSpc>
          <a:spcPct val="90000"/>
        </a:lnSpc>
        <a:spcBef>
          <a:spcPts val="42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495688" indent="-191976" algn="l" defTabSz="767904" rtl="0" eaLnBrk="1" latinLnBrk="0" hangingPunct="1">
        <a:lnSpc>
          <a:spcPct val="90000"/>
        </a:lnSpc>
        <a:spcBef>
          <a:spcPts val="42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879640" indent="-191976" algn="l" defTabSz="767904" rtl="0" eaLnBrk="1" latinLnBrk="0" hangingPunct="1">
        <a:lnSpc>
          <a:spcPct val="90000"/>
        </a:lnSpc>
        <a:spcBef>
          <a:spcPts val="42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263592" indent="-191976" algn="l" defTabSz="767904" rtl="0" eaLnBrk="1" latinLnBrk="0" hangingPunct="1">
        <a:lnSpc>
          <a:spcPct val="90000"/>
        </a:lnSpc>
        <a:spcBef>
          <a:spcPts val="42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67904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3952" algn="l" defTabSz="767904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67904" algn="l" defTabSz="767904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51856" algn="l" defTabSz="767904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35808" algn="l" defTabSz="767904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19760" algn="l" defTabSz="767904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303712" algn="l" defTabSz="767904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687664" algn="l" defTabSz="767904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071616" algn="l" defTabSz="767904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6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4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295400"/>
            <a:ext cx="7772400" cy="534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c="http://schemas.openxmlformats.org/markup-compatibility/2006" xmlns:mv="urn:schemas-microsoft-com:mac:vml"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7" name="Rectangle 25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0"/>
            <a:ext cx="7769225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c="http://schemas.openxmlformats.org/markup-compatibility/2006" xmlns:mv="urn:schemas-microsoft-com:mac:vml"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061669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  <p:sldLayoutId id="2147483694" r:id="rId14"/>
  </p:sldLayoutIdLst>
  <p:hf sldNum="0"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rgbClr val="CCFFFF"/>
          </a:solidFill>
          <a:latin typeface="Arial" charset="0"/>
          <a:ea typeface="ＭＳ Ｐゴシック" charset="-128"/>
          <a:cs typeface="ＭＳ Ｐゴシック" charset="-128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rgbClr val="CCFFFF"/>
          </a:solidFill>
          <a:latin typeface="Arial" charset="0"/>
          <a:ea typeface="ＭＳ Ｐゴシック" charset="-128"/>
          <a:cs typeface="ＭＳ Ｐゴシック" charset="-128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rgbClr val="CCFFFF"/>
          </a:solidFill>
          <a:latin typeface="Arial" charset="0"/>
          <a:ea typeface="ＭＳ Ｐゴシック" charset="-128"/>
          <a:cs typeface="ＭＳ Ｐゴシック" charset="-128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rgbClr val="CCFFFF"/>
          </a:solidFill>
          <a:latin typeface="Arial" charset="0"/>
          <a:ea typeface="ＭＳ Ｐゴシック" charset="-128"/>
          <a:cs typeface="ＭＳ Ｐゴシック" charset="-128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rgbClr val="CCFFFF"/>
          </a:solidFill>
          <a:latin typeface="Arial" charset="0"/>
          <a:ea typeface="ＭＳ Ｐゴシック" charset="-128"/>
          <a:cs typeface="ＭＳ Ｐゴシック" charset="-128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2600">
          <a:solidFill>
            <a:srgbClr val="124780"/>
          </a:solidFill>
          <a:latin typeface="Arial Bold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2600">
          <a:solidFill>
            <a:srgbClr val="124780"/>
          </a:solidFill>
          <a:latin typeface="Arial Bold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2600">
          <a:solidFill>
            <a:srgbClr val="124780"/>
          </a:solidFill>
          <a:latin typeface="Arial Bold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2600">
          <a:solidFill>
            <a:srgbClr val="124780"/>
          </a:solidFill>
          <a:latin typeface="Arial Bold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bg1"/>
          </a:solidFill>
          <a:latin typeface="+mn-lt"/>
          <a:ea typeface="ＭＳ Ｐゴシック" charset="-128"/>
          <a:cs typeface="ＭＳ Ｐゴシック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400">
          <a:solidFill>
            <a:schemeClr val="bg1"/>
          </a:solidFill>
          <a:latin typeface="+mn-lt"/>
          <a:ea typeface="ＭＳ Ｐゴシック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bg1"/>
          </a:solidFill>
          <a:latin typeface="+mn-lt"/>
          <a:ea typeface="ＭＳ Ｐゴシック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400">
          <a:solidFill>
            <a:schemeClr val="bg1"/>
          </a:solidFill>
          <a:latin typeface="+mn-lt"/>
          <a:ea typeface="ＭＳ Ｐゴシック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400">
          <a:solidFill>
            <a:schemeClr val="bg1"/>
          </a:solidFill>
          <a:latin typeface="+mn-lt"/>
          <a:ea typeface="ＭＳ Ｐゴシック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400">
          <a:solidFill>
            <a:srgbClr val="CDE7F3"/>
          </a:solidFill>
          <a:latin typeface="+mn-lt"/>
          <a:ea typeface="ＭＳ Ｐゴシック" charset="-128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400">
          <a:solidFill>
            <a:srgbClr val="CDE7F3"/>
          </a:solidFill>
          <a:latin typeface="+mn-lt"/>
          <a:ea typeface="ＭＳ Ｐゴシック" charset="-128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400">
          <a:solidFill>
            <a:srgbClr val="CDE7F3"/>
          </a:solidFill>
          <a:latin typeface="+mn-lt"/>
          <a:ea typeface="ＭＳ Ｐゴシック" charset="-128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400">
          <a:solidFill>
            <a:srgbClr val="CDE7F3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jp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ccessdata.fda.gov/drugsatfda_docs/nda/2011/202429Orig1s000ClinPharmR.pdf" TargetMode="External"/><Relationship Id="rId2" Type="http://schemas.openxmlformats.org/officeDocument/2006/relationships/hyperlink" Target="https://www.accessdata.fda.gov/drugsatfda_docs/nda/2011/202429Orig1s000Approv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accessdata.fda.gov/drugsatfda_docs/nda/2011/202429Orig1s000PharmR.pdf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99697" y="1122363"/>
            <a:ext cx="8744606" cy="2387600"/>
          </a:xfrm>
        </p:spPr>
        <p:txBody>
          <a:bodyPr/>
          <a:lstStyle/>
          <a:p>
            <a:r>
              <a:rPr lang="en-US" altLang="ko-KR" dirty="0"/>
              <a:t>#</a:t>
            </a:r>
            <a:r>
              <a:rPr lang="en-US" altLang="ko-KR" dirty="0" smtClean="0"/>
              <a:t>202429 NDA workshop</a:t>
            </a:r>
            <a:br>
              <a:rPr lang="en-US" altLang="ko-KR" dirty="0" smtClean="0"/>
            </a:br>
            <a:r>
              <a:rPr lang="en-US" altLang="ko-KR" b="1" dirty="0" err="1" smtClean="0"/>
              <a:t>Vemurafenib</a:t>
            </a:r>
            <a:r>
              <a:rPr lang="en-US" altLang="ko-KR" b="1" dirty="0" smtClean="0"/>
              <a:t> </a:t>
            </a:r>
            <a:r>
              <a:rPr lang="en-US" altLang="ko-KR" dirty="0"/>
              <a:t>(</a:t>
            </a:r>
            <a:r>
              <a:rPr lang="en-US" altLang="ko-KR" dirty="0" err="1" smtClean="0"/>
              <a:t>Zelboraf</a:t>
            </a:r>
            <a:r>
              <a:rPr lang="en-US" altLang="ko-KR" dirty="0" smtClean="0"/>
              <a:t>, </a:t>
            </a:r>
            <a:r>
              <a:rPr lang="en-US" altLang="ko-KR" dirty="0"/>
              <a:t>Roche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/>
          <a:p>
            <a:r>
              <a:rPr lang="en-US" altLang="ko-KR" dirty="0"/>
              <a:t>Dept. of Clinical Pharmacology &amp; Therapeutics</a:t>
            </a:r>
          </a:p>
          <a:p>
            <a:r>
              <a:rPr lang="en-US" altLang="ko-KR" dirty="0" err="1"/>
              <a:t>Asan</a:t>
            </a:r>
            <a:r>
              <a:rPr lang="en-US" altLang="ko-KR" dirty="0"/>
              <a:t> Medical Center </a:t>
            </a:r>
            <a:endParaRPr lang="en-US" altLang="ko-KR" dirty="0" smtClean="0"/>
          </a:p>
          <a:p>
            <a:r>
              <a:rPr lang="en-US" altLang="ko-KR" dirty="0" smtClean="0"/>
              <a:t>2018-03-02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F67D7-8C75-433C-B949-F5BA01069781}" type="slidenum">
              <a:rPr lang="en-US" smtClean="0"/>
              <a:t>1</a:t>
            </a:fld>
            <a:endParaRPr lang="en-US"/>
          </a:p>
        </p:txBody>
      </p:sp>
      <p:pic>
        <p:nvPicPr>
          <p:cNvPr id="2050" name="Picture 2" descr="http://www.ibric.org/upload/geditor/201801/0.60761700_151728937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2183" y="48061"/>
            <a:ext cx="2598540" cy="1948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8488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0"/>
            <a:ext cx="7769225" cy="2057400"/>
          </a:xfrm>
        </p:spPr>
        <p:txBody>
          <a:bodyPr/>
          <a:lstStyle/>
          <a:p>
            <a:r>
              <a:rPr lang="en-US" dirty="0"/>
              <a:t>First- and second</a:t>
            </a:r>
            <a:r>
              <a:rPr lang="en-US" dirty="0" smtClean="0"/>
              <a:t>-</a:t>
            </a:r>
            <a:r>
              <a:rPr lang="en-US" dirty="0"/>
              <a:t>line </a:t>
            </a:r>
            <a:r>
              <a:rPr lang="en-US" i="1" u="sng" dirty="0" err="1" smtClean="0">
                <a:solidFill>
                  <a:srgbClr val="FFC314"/>
                </a:solidFill>
              </a:rPr>
              <a:t>nonprotocol</a:t>
            </a:r>
            <a:r>
              <a:rPr lang="en-US" dirty="0" smtClean="0"/>
              <a:t> treatment </a:t>
            </a:r>
            <a:r>
              <a:rPr lang="en-US" dirty="0"/>
              <a:t>for a 60 </a:t>
            </a:r>
            <a:r>
              <a:rPr lang="en-US" dirty="0" err="1"/>
              <a:t>yo</a:t>
            </a:r>
            <a:r>
              <a:rPr lang="en-US" dirty="0"/>
              <a:t> </a:t>
            </a:r>
            <a:r>
              <a:rPr lang="en-US" i="1" u="sng" dirty="0">
                <a:solidFill>
                  <a:srgbClr val="FFC314"/>
                </a:solidFill>
              </a:rPr>
              <a:t>asymptomatic</a:t>
            </a:r>
            <a:r>
              <a:rPr lang="en-US" dirty="0"/>
              <a:t> </a:t>
            </a:r>
            <a:r>
              <a:rPr lang="en-US" dirty="0" err="1"/>
              <a:t>pt</a:t>
            </a:r>
            <a:r>
              <a:rPr lang="en-US" dirty="0"/>
              <a:t> w/ </a:t>
            </a:r>
            <a:r>
              <a:rPr lang="en-US" i="1" u="sng" dirty="0">
                <a:solidFill>
                  <a:srgbClr val="FFC314"/>
                </a:solidFill>
              </a:rPr>
              <a:t>low-volume</a:t>
            </a:r>
            <a:r>
              <a:rPr lang="en-US" dirty="0">
                <a:solidFill>
                  <a:srgbClr val="FFC314"/>
                </a:solidFill>
              </a:rPr>
              <a:t> </a:t>
            </a:r>
            <a:r>
              <a:rPr lang="en-US" dirty="0"/>
              <a:t>lung </a:t>
            </a:r>
            <a:r>
              <a:rPr lang="en-US" dirty="0" err="1"/>
              <a:t>mets</a:t>
            </a:r>
            <a:r>
              <a:rPr lang="en-US" dirty="0"/>
              <a:t> </a:t>
            </a:r>
            <a:r>
              <a:rPr lang="en-US" dirty="0" smtClean="0"/>
              <a:t>from </a:t>
            </a:r>
            <a:r>
              <a:rPr lang="en-US" i="1" u="sng" dirty="0">
                <a:solidFill>
                  <a:srgbClr val="FFC314"/>
                </a:solidFill>
              </a:rPr>
              <a:t>BRAF V600E-mutant</a:t>
            </a:r>
            <a:r>
              <a:rPr lang="en-US" dirty="0"/>
              <a:t> </a:t>
            </a:r>
            <a:r>
              <a:rPr lang="en-US" dirty="0" smtClean="0"/>
              <a:t>melanoma (</a:t>
            </a:r>
            <a:r>
              <a:rPr lang="en-US" dirty="0"/>
              <a:t>assuming slow progression on </a:t>
            </a:r>
            <a:r>
              <a:rPr lang="en-US" dirty="0" smtClean="0"/>
              <a:t>first-</a:t>
            </a:r>
            <a:r>
              <a:rPr lang="en-US" dirty="0"/>
              <a:t>line therapy)</a:t>
            </a:r>
            <a:r>
              <a:rPr lang="en-US" dirty="0" smtClean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3763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34" name="Freeform 2"/>
          <p:cNvSpPr>
            <a:spLocks/>
          </p:cNvSpPr>
          <p:nvPr/>
        </p:nvSpPr>
        <p:spPr bwMode="auto">
          <a:xfrm>
            <a:off x="3565525" y="4241800"/>
            <a:ext cx="838200" cy="177800"/>
          </a:xfrm>
          <a:custGeom>
            <a:avLst/>
            <a:gdLst>
              <a:gd name="T0" fmla="*/ 0 w 432"/>
              <a:gd name="T1" fmla="*/ 16 h 112"/>
              <a:gd name="T2" fmla="*/ 288 w 432"/>
              <a:gd name="T3" fmla="*/ 16 h 112"/>
              <a:gd name="T4" fmla="*/ 432 w 432"/>
              <a:gd name="T5" fmla="*/ 112 h 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32" h="112">
                <a:moveTo>
                  <a:pt x="0" y="16"/>
                </a:moveTo>
                <a:cubicBezTo>
                  <a:pt x="108" y="8"/>
                  <a:pt x="216" y="0"/>
                  <a:pt x="288" y="16"/>
                </a:cubicBezTo>
                <a:cubicBezTo>
                  <a:pt x="360" y="32"/>
                  <a:pt x="396" y="72"/>
                  <a:pt x="432" y="112"/>
                </a:cubicBezTo>
              </a:path>
            </a:pathLst>
          </a:custGeom>
          <a:noFill/>
          <a:ln w="57150" cmpd="sng">
            <a:solidFill>
              <a:srgbClr val="A3CE2F"/>
            </a:solidFill>
            <a:round/>
            <a:headEnd/>
            <a:tailEnd/>
          </a:ln>
          <a:effectLst>
            <a:outerShdw blurRad="63500" dist="38099" dir="2700000" algn="ctr" rotWithShape="0">
              <a:schemeClr val="tx2">
                <a:alpha val="39999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none" anchor="ctr"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solidFill>
                <a:srgbClr val="000000"/>
              </a:solidFill>
              <a:latin typeface="Times" charset="0"/>
              <a:ea typeface="ＭＳ Ｐゴシック" charset="0"/>
            </a:endParaRPr>
          </a:p>
        </p:txBody>
      </p:sp>
      <p:sp>
        <p:nvSpPr>
          <p:cNvPr id="300035" name="Freeform 3"/>
          <p:cNvSpPr>
            <a:spLocks/>
          </p:cNvSpPr>
          <p:nvPr/>
        </p:nvSpPr>
        <p:spPr bwMode="auto">
          <a:xfrm>
            <a:off x="3565525" y="3429000"/>
            <a:ext cx="838200" cy="177800"/>
          </a:xfrm>
          <a:custGeom>
            <a:avLst/>
            <a:gdLst>
              <a:gd name="T0" fmla="*/ 0 w 432"/>
              <a:gd name="T1" fmla="*/ 16 h 112"/>
              <a:gd name="T2" fmla="*/ 288 w 432"/>
              <a:gd name="T3" fmla="*/ 16 h 112"/>
              <a:gd name="T4" fmla="*/ 432 w 432"/>
              <a:gd name="T5" fmla="*/ 112 h 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32" h="112">
                <a:moveTo>
                  <a:pt x="0" y="16"/>
                </a:moveTo>
                <a:cubicBezTo>
                  <a:pt x="108" y="8"/>
                  <a:pt x="216" y="0"/>
                  <a:pt x="288" y="16"/>
                </a:cubicBezTo>
                <a:cubicBezTo>
                  <a:pt x="360" y="32"/>
                  <a:pt x="396" y="72"/>
                  <a:pt x="432" y="112"/>
                </a:cubicBezTo>
              </a:path>
            </a:pathLst>
          </a:custGeom>
          <a:noFill/>
          <a:ln w="57150" cmpd="sng">
            <a:solidFill>
              <a:srgbClr val="A3CE2F"/>
            </a:solidFill>
            <a:round/>
            <a:headEnd/>
            <a:tailEnd/>
          </a:ln>
          <a:effectLst>
            <a:outerShdw blurRad="63500" dist="38099" dir="2700000" algn="ctr" rotWithShape="0">
              <a:schemeClr val="tx2">
                <a:alpha val="39999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none" anchor="ctr"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solidFill>
                <a:srgbClr val="000000"/>
              </a:solidFill>
              <a:latin typeface="Times" charset="0"/>
              <a:ea typeface="ＭＳ Ｐゴシック" charset="0"/>
            </a:endParaRPr>
          </a:p>
        </p:txBody>
      </p:sp>
      <p:pic>
        <p:nvPicPr>
          <p:cNvPr id="300036" name="Picture 4" descr="RTPTV2_New_graphic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5325" y="990600"/>
            <a:ext cx="6416675" cy="5362575"/>
          </a:xfrm>
          <a:prstGeom prst="rect">
            <a:avLst/>
          </a:prstGeom>
          <a:noFill/>
          <a:effectLst>
            <a:outerShdw blurRad="63500" dist="38099" dir="2700000" algn="ctr" rotWithShape="0">
              <a:srgbClr val="000000">
                <a:alpha val="39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460" name="Title 13"/>
          <p:cNvSpPr>
            <a:spLocks/>
          </p:cNvSpPr>
          <p:nvPr/>
        </p:nvSpPr>
        <p:spPr bwMode="auto">
          <a:xfrm>
            <a:off x="657225" y="0"/>
            <a:ext cx="6781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600" b="1">
                <a:solidFill>
                  <a:srgbClr val="BBFAF9"/>
                </a:solidFill>
                <a:ea typeface="ＭＳ Ｐゴシック" charset="0"/>
              </a:rPr>
              <a:t>Vemurafenib Inhibits BRAF</a:t>
            </a:r>
            <a:r>
              <a:rPr lang="en-US" sz="2600" b="1" baseline="30000">
                <a:solidFill>
                  <a:srgbClr val="BBFAF9"/>
                </a:solidFill>
                <a:ea typeface="ＭＳ Ｐゴシック" charset="0"/>
              </a:rPr>
              <a:t>V600E</a:t>
            </a:r>
            <a:r>
              <a:rPr lang="en-US" sz="2600" b="1">
                <a:solidFill>
                  <a:srgbClr val="BBFAF9"/>
                </a:solidFill>
                <a:ea typeface="ＭＳ Ｐゴシック" charset="0"/>
              </a:rPr>
              <a:t> Kinase</a:t>
            </a:r>
          </a:p>
        </p:txBody>
      </p:sp>
      <p:sp>
        <p:nvSpPr>
          <p:cNvPr id="300038" name="Text Box 6"/>
          <p:cNvSpPr txBox="1">
            <a:spLocks noChangeArrowheads="1"/>
          </p:cNvSpPr>
          <p:nvPr/>
        </p:nvSpPr>
        <p:spPr bwMode="auto">
          <a:xfrm>
            <a:off x="5546725" y="1143000"/>
            <a:ext cx="8382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eaLnBrk="0" fontAlgn="base" hangingPunct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sz="2000" b="1">
                <a:solidFill>
                  <a:srgbClr val="FFFFFF"/>
                </a:solidFill>
                <a:ea typeface="ＭＳ Ｐゴシック" charset="0"/>
              </a:rPr>
              <a:t>RTK</a:t>
            </a:r>
          </a:p>
        </p:txBody>
      </p:sp>
      <p:sp>
        <p:nvSpPr>
          <p:cNvPr id="300039" name="Text Box 7"/>
          <p:cNvSpPr txBox="1">
            <a:spLocks noChangeArrowheads="1"/>
          </p:cNvSpPr>
          <p:nvPr/>
        </p:nvSpPr>
        <p:spPr bwMode="auto">
          <a:xfrm>
            <a:off x="5089525" y="3124200"/>
            <a:ext cx="2759075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r"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b="1" dirty="0">
                <a:solidFill>
                  <a:srgbClr val="000000"/>
                </a:solidFill>
                <a:ea typeface="ＭＳ Ｐゴシック" charset="0"/>
              </a:rPr>
              <a:t>VEMURAFENIB</a:t>
            </a:r>
          </a:p>
          <a:p>
            <a:pPr algn="r"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000" b="1" dirty="0">
              <a:solidFill>
                <a:srgbClr val="000000"/>
              </a:solidFill>
              <a:ea typeface="ＭＳ Ｐゴシック" charset="0"/>
            </a:endParaRPr>
          </a:p>
        </p:txBody>
      </p:sp>
      <p:sp>
        <p:nvSpPr>
          <p:cNvPr id="300040" name="Text Box 8"/>
          <p:cNvSpPr txBox="1">
            <a:spLocks noChangeArrowheads="1"/>
          </p:cNvSpPr>
          <p:nvPr/>
        </p:nvSpPr>
        <p:spPr bwMode="auto">
          <a:xfrm>
            <a:off x="3870325" y="1905000"/>
            <a:ext cx="1143000" cy="427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200" b="1">
                <a:solidFill>
                  <a:srgbClr val="000000"/>
                </a:solidFill>
                <a:ea typeface="ＭＳ Ｐゴシック" charset="0"/>
              </a:rPr>
              <a:t>RAS</a:t>
            </a:r>
          </a:p>
        </p:txBody>
      </p:sp>
      <p:sp>
        <p:nvSpPr>
          <p:cNvPr id="300041" name="Text Box 9"/>
          <p:cNvSpPr txBox="1">
            <a:spLocks noChangeArrowheads="1"/>
          </p:cNvSpPr>
          <p:nvPr/>
        </p:nvSpPr>
        <p:spPr bwMode="auto">
          <a:xfrm>
            <a:off x="3641725" y="2819400"/>
            <a:ext cx="15240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b="1">
                <a:solidFill>
                  <a:srgbClr val="000000"/>
                </a:solidFill>
                <a:ea typeface="ＭＳ Ｐゴシック" charset="0"/>
              </a:rPr>
              <a:t>BRAF</a:t>
            </a:r>
            <a:r>
              <a:rPr lang="en-US" sz="2000" b="1" baseline="30000">
                <a:solidFill>
                  <a:srgbClr val="000000"/>
                </a:solidFill>
                <a:ea typeface="ＭＳ Ｐゴシック" charset="0"/>
              </a:rPr>
              <a:t>V600E</a:t>
            </a:r>
            <a:endParaRPr lang="en-US" sz="2000" b="1">
              <a:solidFill>
                <a:srgbClr val="000000"/>
              </a:solidFill>
              <a:ea typeface="ＭＳ Ｐゴシック" charset="0"/>
            </a:endParaRPr>
          </a:p>
        </p:txBody>
      </p:sp>
      <p:sp>
        <p:nvSpPr>
          <p:cNvPr id="300042" name="Text Box 10"/>
          <p:cNvSpPr txBox="1">
            <a:spLocks noChangeArrowheads="1"/>
          </p:cNvSpPr>
          <p:nvPr/>
        </p:nvSpPr>
        <p:spPr bwMode="auto">
          <a:xfrm>
            <a:off x="3946525" y="3810000"/>
            <a:ext cx="990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b="1">
                <a:solidFill>
                  <a:srgbClr val="000000"/>
                </a:solidFill>
                <a:ea typeface="ＭＳ Ｐゴシック" charset="0"/>
              </a:rPr>
              <a:t>MEK</a:t>
            </a:r>
          </a:p>
        </p:txBody>
      </p:sp>
      <p:sp>
        <p:nvSpPr>
          <p:cNvPr id="300043" name="Text Box 11"/>
          <p:cNvSpPr txBox="1">
            <a:spLocks noChangeArrowheads="1"/>
          </p:cNvSpPr>
          <p:nvPr/>
        </p:nvSpPr>
        <p:spPr bwMode="auto">
          <a:xfrm>
            <a:off x="3946525" y="4724400"/>
            <a:ext cx="990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b="1">
                <a:solidFill>
                  <a:srgbClr val="000000"/>
                </a:solidFill>
                <a:ea typeface="ＭＳ Ｐゴシック" charset="0"/>
              </a:rPr>
              <a:t>ERK</a:t>
            </a:r>
          </a:p>
        </p:txBody>
      </p:sp>
      <p:sp>
        <p:nvSpPr>
          <p:cNvPr id="300044" name="Text Box 12"/>
          <p:cNvSpPr txBox="1">
            <a:spLocks noChangeArrowheads="1"/>
          </p:cNvSpPr>
          <p:nvPr/>
        </p:nvSpPr>
        <p:spPr bwMode="auto">
          <a:xfrm>
            <a:off x="3413125" y="5638800"/>
            <a:ext cx="20574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b="1">
                <a:solidFill>
                  <a:srgbClr val="000000"/>
                </a:solidFill>
                <a:ea typeface="ＭＳ Ｐゴシック" charset="0"/>
              </a:rPr>
              <a:t>Cellular</a:t>
            </a:r>
            <a:br>
              <a:rPr lang="en-US" sz="2000" b="1">
                <a:solidFill>
                  <a:srgbClr val="000000"/>
                </a:solidFill>
                <a:ea typeface="ＭＳ Ｐゴシック" charset="0"/>
              </a:rPr>
            </a:br>
            <a:r>
              <a:rPr lang="en-US" sz="2000" b="1">
                <a:solidFill>
                  <a:srgbClr val="000000"/>
                </a:solidFill>
                <a:ea typeface="ＭＳ Ｐゴシック" charset="0"/>
              </a:rPr>
              <a:t>Proliferation</a:t>
            </a:r>
          </a:p>
        </p:txBody>
      </p:sp>
      <p:sp>
        <p:nvSpPr>
          <p:cNvPr id="300045" name="Text Box 13"/>
          <p:cNvSpPr txBox="1">
            <a:spLocks noChangeArrowheads="1"/>
          </p:cNvSpPr>
          <p:nvPr/>
        </p:nvSpPr>
        <p:spPr bwMode="auto">
          <a:xfrm>
            <a:off x="1050925" y="2819400"/>
            <a:ext cx="25146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00">
                <a:solidFill>
                  <a:srgbClr val="FFFFFF"/>
                </a:solidFill>
                <a:ea typeface="ＭＳ Ｐゴシック" charset="0"/>
              </a:rPr>
              <a:t>40-60% of melanomas</a:t>
            </a:r>
          </a:p>
        </p:txBody>
      </p:sp>
      <p:sp>
        <p:nvSpPr>
          <p:cNvPr id="300046" name="Text Box 14"/>
          <p:cNvSpPr txBox="1">
            <a:spLocks noChangeArrowheads="1"/>
          </p:cNvSpPr>
          <p:nvPr/>
        </p:nvSpPr>
        <p:spPr bwMode="auto">
          <a:xfrm>
            <a:off x="2955925" y="3276600"/>
            <a:ext cx="7620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>
                <a:solidFill>
                  <a:srgbClr val="FFFFFF"/>
                </a:solidFill>
                <a:ea typeface="ＭＳ Ｐゴシック" charset="0"/>
              </a:rPr>
              <a:t>ATP</a:t>
            </a:r>
          </a:p>
        </p:txBody>
      </p:sp>
      <p:grpSp>
        <p:nvGrpSpPr>
          <p:cNvPr id="19470" name="Group 15"/>
          <p:cNvGrpSpPr>
            <a:grpSpLocks/>
          </p:cNvGrpSpPr>
          <p:nvPr/>
        </p:nvGrpSpPr>
        <p:grpSpPr bwMode="auto">
          <a:xfrm>
            <a:off x="3870325" y="3276600"/>
            <a:ext cx="1066800" cy="473075"/>
            <a:chOff x="1584" y="1344"/>
            <a:chExt cx="432" cy="192"/>
          </a:xfrm>
        </p:grpSpPr>
        <p:sp>
          <p:nvSpPr>
            <p:cNvPr id="300048" name="Line 16"/>
            <p:cNvSpPr>
              <a:spLocks noChangeShapeType="1"/>
            </p:cNvSpPr>
            <p:nvPr/>
          </p:nvSpPr>
          <p:spPr bwMode="auto">
            <a:xfrm>
              <a:off x="1584" y="1344"/>
              <a:ext cx="432" cy="192"/>
            </a:xfrm>
            <a:prstGeom prst="line">
              <a:avLst/>
            </a:prstGeom>
            <a:noFill/>
            <a:ln w="76200">
              <a:solidFill>
                <a:srgbClr val="FF00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39999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>
                <a:solidFill>
                  <a:srgbClr val="000000"/>
                </a:solidFill>
                <a:latin typeface="Times" charset="0"/>
                <a:ea typeface="ＭＳ Ｐゴシック" charset="0"/>
              </a:endParaRPr>
            </a:p>
          </p:txBody>
        </p:sp>
        <p:sp>
          <p:nvSpPr>
            <p:cNvPr id="300049" name="Line 17"/>
            <p:cNvSpPr>
              <a:spLocks noChangeShapeType="1"/>
            </p:cNvSpPr>
            <p:nvPr/>
          </p:nvSpPr>
          <p:spPr bwMode="auto">
            <a:xfrm flipV="1">
              <a:off x="1584" y="1344"/>
              <a:ext cx="432" cy="192"/>
            </a:xfrm>
            <a:prstGeom prst="line">
              <a:avLst/>
            </a:prstGeom>
            <a:noFill/>
            <a:ln w="76200">
              <a:solidFill>
                <a:srgbClr val="FF00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39999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>
                <a:solidFill>
                  <a:srgbClr val="000000"/>
                </a:solidFill>
                <a:latin typeface="Times" charset="0"/>
                <a:ea typeface="ＭＳ Ｐゴシック" charset="0"/>
              </a:endParaRPr>
            </a:p>
          </p:txBody>
        </p:sp>
      </p:grpSp>
      <p:sp>
        <p:nvSpPr>
          <p:cNvPr id="300050" name="Text Box 18"/>
          <p:cNvSpPr txBox="1">
            <a:spLocks noChangeArrowheads="1"/>
          </p:cNvSpPr>
          <p:nvPr/>
        </p:nvSpPr>
        <p:spPr bwMode="auto">
          <a:xfrm>
            <a:off x="2955925" y="4114800"/>
            <a:ext cx="7620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>
                <a:solidFill>
                  <a:srgbClr val="FFFFFF"/>
                </a:solidFill>
                <a:ea typeface="ＭＳ Ｐゴシック" charset="0"/>
              </a:rPr>
              <a:t>ATP</a:t>
            </a:r>
          </a:p>
        </p:txBody>
      </p:sp>
      <p:sp>
        <p:nvSpPr>
          <p:cNvPr id="19472" name="Text Box 2"/>
          <p:cNvSpPr txBox="1">
            <a:spLocks noChangeArrowheads="1"/>
          </p:cNvSpPr>
          <p:nvPr/>
        </p:nvSpPr>
        <p:spPr bwMode="auto">
          <a:xfrm>
            <a:off x="0" y="6537325"/>
            <a:ext cx="8077200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500">
                <a:solidFill>
                  <a:srgbClr val="FFFFFF"/>
                </a:solidFill>
                <a:latin typeface="Arial" charset="0"/>
              </a:rPr>
              <a:t>Chapman PB et al. </a:t>
            </a:r>
            <a:r>
              <a:rPr lang="en-US" sz="1500" i="1">
                <a:solidFill>
                  <a:srgbClr val="FFFFFF"/>
                </a:solidFill>
                <a:latin typeface="Arial" charset="0"/>
              </a:rPr>
              <a:t>Proc ASCO</a:t>
            </a:r>
            <a:r>
              <a:rPr lang="en-US" sz="1500">
                <a:solidFill>
                  <a:srgbClr val="FFFFFF"/>
                </a:solidFill>
                <a:latin typeface="Arial" charset="0"/>
              </a:rPr>
              <a:t> 2011;Abstract LBA4.</a:t>
            </a:r>
          </a:p>
        </p:txBody>
      </p:sp>
    </p:spTree>
    <p:extLst>
      <p:ext uri="{BB962C8B-B14F-4D97-AF65-F5344CB8AC3E}">
        <p14:creationId xmlns:p14="http://schemas.microsoft.com/office/powerpoint/2010/main" val="1298596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85800" y="533400"/>
            <a:ext cx="7769225" cy="3810000"/>
          </a:xfrm>
        </p:spPr>
        <p:txBody>
          <a:bodyPr anchor="b"/>
          <a:lstStyle/>
          <a:p>
            <a:r>
              <a:rPr lang="en-US" sz="3200" dirty="0"/>
              <a:t>Updated overall survival (OS) results for BRIM-3, a phase III randomized, open-label, multicenter trial comparing BRAF inhibitor </a:t>
            </a:r>
            <a:r>
              <a:rPr lang="en-US" sz="3200" dirty="0" err="1"/>
              <a:t>vemurafenib</a:t>
            </a:r>
            <a:r>
              <a:rPr lang="en-US" sz="3200" dirty="0"/>
              <a:t> (</a:t>
            </a:r>
            <a:r>
              <a:rPr lang="en-US" sz="3200" dirty="0" err="1"/>
              <a:t>vem</a:t>
            </a:r>
            <a:r>
              <a:rPr lang="en-US" sz="3200" dirty="0"/>
              <a:t>) with </a:t>
            </a:r>
            <a:r>
              <a:rPr lang="en-US" sz="3200" dirty="0" err="1"/>
              <a:t>dacarbazine</a:t>
            </a:r>
            <a:r>
              <a:rPr lang="en-US" sz="3200" dirty="0"/>
              <a:t> (DTIC) in previously untreated patients with </a:t>
            </a:r>
            <a:r>
              <a:rPr lang="en-US" sz="3200" i="1" dirty="0"/>
              <a:t>BRAF</a:t>
            </a:r>
            <a:r>
              <a:rPr lang="en-US" sz="3200" i="1" baseline="30000" dirty="0"/>
              <a:t>V600E</a:t>
            </a:r>
            <a:r>
              <a:rPr lang="en-US" sz="3200" dirty="0"/>
              <a:t>-mutated melanoma</a:t>
            </a:r>
            <a:r>
              <a:rPr lang="en-US" sz="3200" dirty="0" smtClean="0"/>
              <a:t>.</a:t>
            </a:r>
            <a:endParaRPr lang="en-US" sz="3200" dirty="0"/>
          </a:p>
        </p:txBody>
      </p:sp>
      <p:sp>
        <p:nvSpPr>
          <p:cNvPr id="5" name="Title 3"/>
          <p:cNvSpPr txBox="1">
            <a:spLocks/>
          </p:cNvSpPr>
          <p:nvPr/>
        </p:nvSpPr>
        <p:spPr bwMode="auto">
          <a:xfrm>
            <a:off x="685800" y="4191000"/>
            <a:ext cx="7769225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c="http://schemas.openxmlformats.org/markup-compatibility/2006" xmlns:mv="urn:schemas-microsoft-com:mac:vml"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CCFF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CCFF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CCFF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CCFF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CCFF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>
                <a:solidFill>
                  <a:srgbClr val="124780"/>
                </a:solidFill>
                <a:latin typeface="Arial Bold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>
                <a:solidFill>
                  <a:srgbClr val="124780"/>
                </a:solidFill>
                <a:latin typeface="Arial Bold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>
                <a:solidFill>
                  <a:srgbClr val="124780"/>
                </a:solidFill>
                <a:latin typeface="Arial Bold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>
                <a:solidFill>
                  <a:srgbClr val="124780"/>
                </a:solidFill>
                <a:latin typeface="Arial Bold" charset="0"/>
              </a:defRPr>
            </a:lvl9pPr>
          </a:lstStyle>
          <a:p>
            <a:pPr defTabSz="914400">
              <a:lnSpc>
                <a:spcPct val="110000"/>
              </a:lnSpc>
            </a:pPr>
            <a:r>
              <a:rPr lang="en-US" b="0" dirty="0" smtClean="0">
                <a:solidFill>
                  <a:srgbClr val="FFFFFF"/>
                </a:solidFill>
              </a:rPr>
              <a:t>Chapman PB et al.</a:t>
            </a:r>
            <a:endParaRPr lang="en-US" b="0" dirty="0">
              <a:solidFill>
                <a:srgbClr val="FFFFFF"/>
              </a:solidFill>
            </a:endParaRPr>
          </a:p>
          <a:p>
            <a:pPr defTabSz="914400">
              <a:lnSpc>
                <a:spcPct val="110000"/>
              </a:lnSpc>
            </a:pPr>
            <a:r>
              <a:rPr lang="en-US" b="0" i="1" dirty="0" err="1" smtClean="0">
                <a:solidFill>
                  <a:srgbClr val="FFFFFF"/>
                </a:solidFill>
              </a:rPr>
              <a:t>Proc</a:t>
            </a:r>
            <a:r>
              <a:rPr lang="en-US" b="0" i="1" dirty="0" smtClean="0">
                <a:solidFill>
                  <a:srgbClr val="FFFFFF"/>
                </a:solidFill>
              </a:rPr>
              <a:t> ASCO </a:t>
            </a:r>
            <a:r>
              <a:rPr lang="en-US" b="0" dirty="0" smtClean="0">
                <a:solidFill>
                  <a:srgbClr val="FFFFFF"/>
                </a:solidFill>
              </a:rPr>
              <a:t>2012;Abstract 8502.</a:t>
            </a:r>
            <a:endParaRPr lang="en-US" b="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7498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solidFill>
                  <a:srgbClr val="BBFAF9"/>
                </a:solidFill>
                <a:latin typeface="+mn-lt"/>
              </a:rPr>
              <a:t>BRIM3: </a:t>
            </a:r>
            <a:r>
              <a:rPr lang="en-US" dirty="0" err="1" smtClean="0">
                <a:solidFill>
                  <a:srgbClr val="BBFAF9"/>
                </a:solidFill>
                <a:latin typeface="+mn-lt"/>
              </a:rPr>
              <a:t>Vemurafenib</a:t>
            </a:r>
            <a:r>
              <a:rPr lang="en-US" dirty="0" smtClean="0">
                <a:solidFill>
                  <a:srgbClr val="BBFAF9"/>
                </a:solidFill>
                <a:latin typeface="+mn-lt"/>
              </a:rPr>
              <a:t> Front-Line </a:t>
            </a:r>
            <a:br>
              <a:rPr lang="en-US" dirty="0" smtClean="0">
                <a:solidFill>
                  <a:srgbClr val="BBFAF9"/>
                </a:solidFill>
                <a:latin typeface="+mn-lt"/>
              </a:rPr>
            </a:br>
            <a:r>
              <a:rPr lang="en-US" dirty="0" smtClean="0">
                <a:solidFill>
                  <a:srgbClr val="BBFAF9"/>
                </a:solidFill>
                <a:latin typeface="+mn-lt"/>
              </a:rPr>
              <a:t>Trial – Phase III Study Design</a:t>
            </a:r>
            <a:endParaRPr lang="en-US" dirty="0">
              <a:solidFill>
                <a:srgbClr val="BBFAF9"/>
              </a:solidFill>
              <a:latin typeface="+mn-lt"/>
            </a:endParaRPr>
          </a:p>
        </p:txBody>
      </p:sp>
      <p:sp>
        <p:nvSpPr>
          <p:cNvPr id="28" name="Footer Placeholder 7"/>
          <p:cNvSpPr>
            <a:spLocks noGrp="1"/>
          </p:cNvSpPr>
          <p:nvPr>
            <p:ph type="ftr" sz="quarter" idx="4294967295"/>
          </p:nvPr>
        </p:nvSpPr>
        <p:spPr>
          <a:xfrm>
            <a:off x="0" y="6400800"/>
            <a:ext cx="8153400" cy="365125"/>
          </a:xfrm>
          <a:prstGeom prst="rect">
            <a:avLst/>
          </a:prstGeom>
        </p:spPr>
        <p:txBody>
          <a:bodyPr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dirty="0">
                <a:solidFill>
                  <a:srgbClr val="FFFFFF"/>
                </a:solidFill>
                <a:ea typeface="ＭＳ Ｐゴシック" charset="0"/>
              </a:rPr>
              <a:t>Chapman PB et al. </a:t>
            </a:r>
            <a:r>
              <a:rPr lang="en-US" sz="1600" i="1" dirty="0" err="1" smtClean="0">
                <a:solidFill>
                  <a:srgbClr val="FFFFFF"/>
                </a:solidFill>
                <a:ea typeface="ＭＳ Ｐゴシック" charset="0"/>
              </a:rPr>
              <a:t>Proc</a:t>
            </a:r>
            <a:r>
              <a:rPr lang="en-US" sz="1600" i="1" dirty="0" smtClean="0">
                <a:solidFill>
                  <a:srgbClr val="FFFFFF"/>
                </a:solidFill>
                <a:ea typeface="ＭＳ Ｐゴシック" charset="0"/>
              </a:rPr>
              <a:t> ASCO </a:t>
            </a:r>
            <a:r>
              <a:rPr lang="en-US" sz="1600" dirty="0" smtClean="0">
                <a:solidFill>
                  <a:srgbClr val="FFFFFF"/>
                </a:solidFill>
                <a:ea typeface="ＭＳ Ｐゴシック" charset="0"/>
              </a:rPr>
              <a:t>2012;Abstract </a:t>
            </a:r>
            <a:r>
              <a:rPr lang="en-US" sz="1600" dirty="0">
                <a:solidFill>
                  <a:srgbClr val="FFFFFF"/>
                </a:solidFill>
                <a:ea typeface="ＭＳ Ｐゴシック" charset="0"/>
              </a:rPr>
              <a:t>8502</a:t>
            </a:r>
            <a:r>
              <a:rPr lang="en-US" sz="2400" dirty="0">
                <a:solidFill>
                  <a:srgbClr val="FFFFFF"/>
                </a:solidFill>
                <a:latin typeface="Times" charset="0"/>
                <a:ea typeface="ＭＳ Ｐゴシック" charset="0"/>
              </a:rPr>
              <a:t>.</a:t>
            </a:r>
            <a:endParaRPr lang="en-US" sz="2400" dirty="0">
              <a:solidFill>
                <a:srgbClr val="FFFFFF"/>
              </a:solidFill>
              <a:latin typeface="Times" charset="0"/>
              <a:ea typeface="ＭＳ Ｐゴシック" charset="0"/>
              <a:cs typeface="Arial" charset="0"/>
            </a:endParaRPr>
          </a:p>
        </p:txBody>
      </p:sp>
      <p:sp>
        <p:nvSpPr>
          <p:cNvPr id="8199" name="Line 22"/>
          <p:cNvSpPr>
            <a:spLocks noChangeShapeType="1"/>
          </p:cNvSpPr>
          <p:nvPr/>
        </p:nvSpPr>
        <p:spPr bwMode="auto">
          <a:xfrm flipV="1">
            <a:off x="4800600" y="2328863"/>
            <a:ext cx="685800" cy="533400"/>
          </a:xfrm>
          <a:prstGeom prst="line">
            <a:avLst/>
          </a:prstGeom>
          <a:noFill/>
          <a:ln w="38100">
            <a:solidFill>
              <a:schemeClr val="accent6">
                <a:lumMod val="20000"/>
                <a:lumOff val="80000"/>
              </a:schemeClr>
            </a:solidFill>
            <a:round/>
            <a:headEnd/>
            <a:tailEnd type="triangle" w="med" len="med"/>
          </a:ln>
        </p:spPr>
        <p:txBody>
          <a:bodyPr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solidFill>
                <a:srgbClr val="000000"/>
              </a:solidFill>
              <a:latin typeface="Times" charset="0"/>
              <a:ea typeface="ＭＳ Ｐゴシック" pitchFamily="-108" charset="-128"/>
            </a:endParaRPr>
          </a:p>
        </p:txBody>
      </p:sp>
      <p:sp>
        <p:nvSpPr>
          <p:cNvPr id="23556" name="Rectangle 15"/>
          <p:cNvSpPr>
            <a:spLocks noChangeArrowheads="1"/>
          </p:cNvSpPr>
          <p:nvPr/>
        </p:nvSpPr>
        <p:spPr bwMode="auto">
          <a:xfrm>
            <a:off x="3592513" y="2901950"/>
            <a:ext cx="2960687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2400" b="1">
                <a:solidFill>
                  <a:srgbClr val="FFFFFF"/>
                </a:solidFill>
                <a:ea typeface="ＭＳ Ｐゴシック" charset="0"/>
                <a:cs typeface="Arial" charset="0"/>
              </a:rPr>
              <a:t>Randomization</a:t>
            </a:r>
          </a:p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2400" b="1">
                <a:solidFill>
                  <a:srgbClr val="FFFFFF"/>
                </a:solidFill>
                <a:ea typeface="ＭＳ Ｐゴシック" charset="0"/>
                <a:cs typeface="Arial" charset="0"/>
              </a:rPr>
              <a:t>n = 675 </a:t>
            </a:r>
          </a:p>
        </p:txBody>
      </p:sp>
      <p:sp>
        <p:nvSpPr>
          <p:cNvPr id="23557" name="TextBox 1"/>
          <p:cNvSpPr txBox="1">
            <a:spLocks noChangeArrowheads="1"/>
          </p:cNvSpPr>
          <p:nvPr/>
        </p:nvSpPr>
        <p:spPr bwMode="auto">
          <a:xfrm>
            <a:off x="2362200" y="5453063"/>
            <a:ext cx="4183063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GB" sz="1600">
                <a:solidFill>
                  <a:srgbClr val="FFFFFF"/>
                </a:solidFill>
                <a:latin typeface="Arial" charset="0"/>
              </a:rPr>
              <a:t>Co-primary endpoints were OS and PFS</a:t>
            </a:r>
          </a:p>
        </p:txBody>
      </p:sp>
      <p:sp>
        <p:nvSpPr>
          <p:cNvPr id="19" name="Line 22"/>
          <p:cNvSpPr>
            <a:spLocks noChangeShapeType="1"/>
          </p:cNvSpPr>
          <p:nvPr/>
        </p:nvSpPr>
        <p:spPr bwMode="auto">
          <a:xfrm>
            <a:off x="4800600" y="3776663"/>
            <a:ext cx="685800" cy="609600"/>
          </a:xfrm>
          <a:prstGeom prst="line">
            <a:avLst/>
          </a:prstGeom>
          <a:noFill/>
          <a:ln w="38100">
            <a:solidFill>
              <a:schemeClr val="accent6">
                <a:lumMod val="20000"/>
                <a:lumOff val="80000"/>
              </a:schemeClr>
            </a:solidFill>
            <a:round/>
            <a:headEnd/>
            <a:tailEnd type="triangle" w="med" len="med"/>
          </a:ln>
        </p:spPr>
        <p:txBody>
          <a:bodyPr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solidFill>
                <a:srgbClr val="000000"/>
              </a:solidFill>
              <a:latin typeface="Times" charset="0"/>
              <a:ea typeface="ＭＳ Ｐゴシック" pitchFamily="-108" charset="-128"/>
            </a:endParaRPr>
          </a:p>
        </p:txBody>
      </p:sp>
      <p:sp>
        <p:nvSpPr>
          <p:cNvPr id="23" name="Rounded Rectangle 22"/>
          <p:cNvSpPr/>
          <p:nvPr/>
        </p:nvSpPr>
        <p:spPr bwMode="gray">
          <a:xfrm>
            <a:off x="5638800" y="1414463"/>
            <a:ext cx="3276600" cy="1389062"/>
          </a:xfrm>
          <a:prstGeom prst="roundRect">
            <a:avLst>
              <a:gd name="adj" fmla="val 0"/>
            </a:avLst>
          </a:prstGeom>
          <a:solidFill>
            <a:srgbClr val="FC841B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2400" b="1" dirty="0" err="1">
                <a:solidFill>
                  <a:srgbClr val="010F96"/>
                </a:solidFill>
              </a:rPr>
              <a:t>Vemurafenib</a:t>
            </a:r>
            <a:endParaRPr lang="en-GB" sz="2400" b="1" dirty="0">
              <a:solidFill>
                <a:srgbClr val="010F96"/>
              </a:solidFill>
            </a:endParaRPr>
          </a:p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2400" dirty="0">
                <a:solidFill>
                  <a:srgbClr val="010F96"/>
                </a:solidFill>
                <a:ea typeface="ＭＳ Ｐゴシック" pitchFamily="34" charset="-128"/>
              </a:rPr>
              <a:t>960 mg PO bid </a:t>
            </a:r>
          </a:p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2400" dirty="0">
                <a:solidFill>
                  <a:srgbClr val="010F96"/>
                </a:solidFill>
                <a:ea typeface="ＭＳ Ｐゴシック" pitchFamily="34" charset="-128"/>
              </a:rPr>
              <a:t>(n = 337) </a:t>
            </a:r>
          </a:p>
        </p:txBody>
      </p:sp>
      <p:sp>
        <p:nvSpPr>
          <p:cNvPr id="24" name="Rounded Rectangle 23"/>
          <p:cNvSpPr/>
          <p:nvPr/>
        </p:nvSpPr>
        <p:spPr bwMode="gray">
          <a:xfrm>
            <a:off x="5638800" y="3776663"/>
            <a:ext cx="3276600" cy="1389062"/>
          </a:xfrm>
          <a:prstGeom prst="roundRect">
            <a:avLst>
              <a:gd name="adj" fmla="val 0"/>
            </a:avLst>
          </a:prstGeom>
          <a:solidFill>
            <a:srgbClr val="FC841B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2400" b="1" dirty="0" err="1">
                <a:solidFill>
                  <a:srgbClr val="010F96"/>
                </a:solidFill>
              </a:rPr>
              <a:t>Dacarbazine</a:t>
            </a:r>
            <a:endParaRPr lang="en-GB" sz="2400" b="1" dirty="0">
              <a:solidFill>
                <a:srgbClr val="010F96"/>
              </a:solidFill>
            </a:endParaRPr>
          </a:p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2400" dirty="0">
                <a:solidFill>
                  <a:srgbClr val="010F96"/>
                </a:solidFill>
                <a:ea typeface="ＭＳ Ｐゴシック" pitchFamily="34" charset="-128"/>
              </a:rPr>
              <a:t>1000 mg/m</a:t>
            </a:r>
            <a:r>
              <a:rPr lang="en-GB" sz="2400" baseline="30000" dirty="0">
                <a:solidFill>
                  <a:srgbClr val="010F96"/>
                </a:solidFill>
                <a:ea typeface="ＭＳ Ｐゴシック" pitchFamily="34" charset="-128"/>
              </a:rPr>
              <a:t>2</a:t>
            </a:r>
            <a:r>
              <a:rPr lang="en-GB" sz="2400" dirty="0">
                <a:solidFill>
                  <a:srgbClr val="010F96"/>
                </a:solidFill>
                <a:ea typeface="ＭＳ Ｐゴシック" pitchFamily="34" charset="-128"/>
              </a:rPr>
              <a:t> IV q3wk </a:t>
            </a:r>
          </a:p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2400" dirty="0">
                <a:solidFill>
                  <a:srgbClr val="010F96"/>
                </a:solidFill>
                <a:ea typeface="ＭＳ Ｐゴシック" pitchFamily="34" charset="-128"/>
              </a:rPr>
              <a:t>(n = 338) </a:t>
            </a:r>
          </a:p>
        </p:txBody>
      </p:sp>
      <p:sp>
        <p:nvSpPr>
          <p:cNvPr id="25" name="Rounded Rectangle 24"/>
          <p:cNvSpPr/>
          <p:nvPr/>
        </p:nvSpPr>
        <p:spPr bwMode="gray">
          <a:xfrm>
            <a:off x="228600" y="1414463"/>
            <a:ext cx="3048000" cy="3962400"/>
          </a:xfrm>
          <a:prstGeom prst="roundRect">
            <a:avLst>
              <a:gd name="adj" fmla="val 0"/>
            </a:avLst>
          </a:prstGeom>
          <a:solidFill>
            <a:srgbClr val="012A50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2000" b="1" dirty="0">
                <a:solidFill>
                  <a:srgbClr val="FFFFFF"/>
                </a:solidFill>
              </a:rPr>
              <a:t>Screening</a:t>
            </a:r>
          </a:p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000" b="1" dirty="0">
              <a:solidFill>
                <a:srgbClr val="FFFFFF"/>
              </a:solidFill>
            </a:endParaRPr>
          </a:p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000" b="1" dirty="0">
              <a:solidFill>
                <a:srgbClr val="FFFFFF"/>
              </a:solidFill>
            </a:endParaRPr>
          </a:p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2000" i="1" dirty="0">
                <a:solidFill>
                  <a:srgbClr val="FFFFFF"/>
                </a:solidFill>
                <a:ea typeface="ＭＳ Ｐゴシック" pitchFamily="34" charset="-128"/>
              </a:rPr>
              <a:t>BRAF</a:t>
            </a:r>
            <a:r>
              <a:rPr lang="en-GB" sz="2000" i="1" baseline="30000" dirty="0">
                <a:solidFill>
                  <a:srgbClr val="FFFFFF"/>
                </a:solidFill>
                <a:ea typeface="ＭＳ Ｐゴシック" pitchFamily="34" charset="-128"/>
              </a:rPr>
              <a:t>V600E</a:t>
            </a:r>
            <a:r>
              <a:rPr lang="en-GB" sz="2000" dirty="0">
                <a:solidFill>
                  <a:srgbClr val="FFFFFF"/>
                </a:solidFill>
                <a:ea typeface="ＭＳ Ｐゴシック" pitchFamily="34" charset="-128"/>
              </a:rPr>
              <a:t> mutation</a:t>
            </a:r>
          </a:p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000" dirty="0">
              <a:solidFill>
                <a:srgbClr val="FFFFFF"/>
              </a:solidFill>
              <a:ea typeface="ＭＳ Ｐゴシック" pitchFamily="34" charset="-128"/>
            </a:endParaRPr>
          </a:p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000" dirty="0">
              <a:solidFill>
                <a:srgbClr val="FFFFFF"/>
              </a:solidFill>
              <a:ea typeface="ＭＳ Ｐゴシック" pitchFamily="34" charset="-128"/>
            </a:endParaRPr>
          </a:p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2000" dirty="0">
                <a:solidFill>
                  <a:srgbClr val="FFFFFF"/>
                </a:solidFill>
                <a:ea typeface="ＭＳ Ｐゴシック" pitchFamily="34" charset="-128"/>
              </a:rPr>
              <a:t>Stratification:</a:t>
            </a:r>
          </a:p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  <a:defRPr/>
            </a:pPr>
            <a:r>
              <a:rPr lang="en-GB" sz="2000" dirty="0">
                <a:solidFill>
                  <a:srgbClr val="FFFFFF"/>
                </a:solidFill>
                <a:ea typeface="ＭＳ Ｐゴシック" pitchFamily="34" charset="-128"/>
              </a:rPr>
              <a:t> Stage</a:t>
            </a:r>
          </a:p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  <a:defRPr/>
            </a:pPr>
            <a:r>
              <a:rPr lang="en-GB" sz="2000" dirty="0">
                <a:solidFill>
                  <a:srgbClr val="FFFFFF"/>
                </a:solidFill>
                <a:ea typeface="ＭＳ Ｐゴシック" pitchFamily="34" charset="-128"/>
              </a:rPr>
              <a:t> ECOG PS (0 </a:t>
            </a:r>
            <a:r>
              <a:rPr lang="en-GB" sz="2000" dirty="0" err="1">
                <a:solidFill>
                  <a:srgbClr val="FFFFFF"/>
                </a:solidFill>
                <a:ea typeface="ＭＳ Ｐゴシック" pitchFamily="34" charset="-128"/>
              </a:rPr>
              <a:t>vs</a:t>
            </a:r>
            <a:r>
              <a:rPr lang="en-GB" sz="2000" dirty="0">
                <a:solidFill>
                  <a:srgbClr val="FFFFFF"/>
                </a:solidFill>
                <a:ea typeface="ＭＳ Ｐゴシック" pitchFamily="34" charset="-128"/>
              </a:rPr>
              <a:t> 1)</a:t>
            </a:r>
          </a:p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  <a:defRPr/>
            </a:pPr>
            <a:r>
              <a:rPr lang="en-GB" sz="2000" dirty="0">
                <a:solidFill>
                  <a:srgbClr val="FFFFFF"/>
                </a:solidFill>
                <a:ea typeface="ＭＳ Ｐゴシック" pitchFamily="34" charset="-128"/>
              </a:rPr>
              <a:t> LDH (elevated </a:t>
            </a:r>
            <a:br>
              <a:rPr lang="en-GB" sz="2000" dirty="0">
                <a:solidFill>
                  <a:srgbClr val="FFFFFF"/>
                </a:solidFill>
                <a:ea typeface="ＭＳ Ｐゴシック" pitchFamily="34" charset="-128"/>
              </a:rPr>
            </a:br>
            <a:r>
              <a:rPr lang="en-GB" sz="2000" dirty="0">
                <a:solidFill>
                  <a:srgbClr val="FFFFFF"/>
                </a:solidFill>
                <a:ea typeface="ＭＳ Ｐゴシック" pitchFamily="34" charset="-128"/>
              </a:rPr>
              <a:t>  </a:t>
            </a:r>
            <a:r>
              <a:rPr lang="en-GB" sz="2000" dirty="0" err="1">
                <a:solidFill>
                  <a:srgbClr val="FFFFFF"/>
                </a:solidFill>
                <a:ea typeface="ＭＳ Ｐゴシック" pitchFamily="34" charset="-128"/>
              </a:rPr>
              <a:t>vs</a:t>
            </a:r>
            <a:r>
              <a:rPr lang="en-GB" sz="2000" dirty="0">
                <a:solidFill>
                  <a:srgbClr val="FFFFFF"/>
                </a:solidFill>
                <a:ea typeface="ＭＳ Ｐゴシック" pitchFamily="34" charset="-128"/>
              </a:rPr>
              <a:t> normal)</a:t>
            </a:r>
          </a:p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  <a:defRPr/>
            </a:pPr>
            <a:r>
              <a:rPr lang="en-GB" sz="2000" dirty="0">
                <a:solidFill>
                  <a:srgbClr val="FFFFFF"/>
                </a:solidFill>
                <a:ea typeface="ＭＳ Ｐゴシック" pitchFamily="34" charset="-128"/>
              </a:rPr>
              <a:t> Geographic region</a:t>
            </a:r>
          </a:p>
        </p:txBody>
      </p:sp>
      <p:cxnSp>
        <p:nvCxnSpPr>
          <p:cNvPr id="26" name="Straight Arrow Connector 25"/>
          <p:cNvCxnSpPr>
            <a:cxnSpLocks noChangeShapeType="1"/>
          </p:cNvCxnSpPr>
          <p:nvPr/>
        </p:nvCxnSpPr>
        <p:spPr bwMode="auto">
          <a:xfrm rot="5400000">
            <a:off x="1558926" y="2216150"/>
            <a:ext cx="385762" cy="1587"/>
          </a:xfrm>
          <a:prstGeom prst="straightConnector1">
            <a:avLst/>
          </a:prstGeom>
          <a:noFill/>
          <a:ln w="38100">
            <a:solidFill>
              <a:schemeClr val="bg1"/>
            </a:solidFill>
            <a:round/>
            <a:headEnd/>
            <a:tailEnd type="arrow" w="med" len="med"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" name="Straight Arrow Connector 26"/>
          <p:cNvCxnSpPr>
            <a:cxnSpLocks noChangeShapeType="1"/>
          </p:cNvCxnSpPr>
          <p:nvPr/>
        </p:nvCxnSpPr>
        <p:spPr bwMode="auto">
          <a:xfrm rot="5400000">
            <a:off x="1558926" y="3130550"/>
            <a:ext cx="385762" cy="1587"/>
          </a:xfrm>
          <a:prstGeom prst="straightConnector1">
            <a:avLst/>
          </a:prstGeom>
          <a:noFill/>
          <a:ln w="38100">
            <a:solidFill>
              <a:srgbClr val="FFFFFF"/>
            </a:solidFill>
            <a:round/>
            <a:headEnd/>
            <a:tailEnd type="arrow" w="med" len="med"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9" name="Line 22"/>
          <p:cNvSpPr>
            <a:spLocks noChangeShapeType="1"/>
          </p:cNvSpPr>
          <p:nvPr/>
        </p:nvSpPr>
        <p:spPr bwMode="auto">
          <a:xfrm>
            <a:off x="3276600" y="3167063"/>
            <a:ext cx="609600" cy="0"/>
          </a:xfrm>
          <a:prstGeom prst="line">
            <a:avLst/>
          </a:prstGeom>
          <a:noFill/>
          <a:ln w="38100">
            <a:solidFill>
              <a:schemeClr val="accent6">
                <a:lumMod val="20000"/>
                <a:lumOff val="80000"/>
              </a:schemeClr>
            </a:solidFill>
            <a:round/>
            <a:headEnd/>
            <a:tailEnd type="triangle" w="med" len="med"/>
          </a:ln>
        </p:spPr>
        <p:txBody>
          <a:bodyPr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solidFill>
                <a:srgbClr val="000000"/>
              </a:solidFill>
              <a:latin typeface="Times" charset="0"/>
              <a:ea typeface="ＭＳ Ｐゴシック" pitchFamily="-10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56426221"/>
      </p:ext>
    </p:extLst>
  </p:cSld>
  <p:clrMapOvr>
    <a:masterClrMapping/>
  </p:clrMapOvr>
  <p:transition spd="slow" advClick="0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Updated overall survival (OS) results for BRIM-3, a phase III randomized, open-label, multicenter trial comparing BRAF inhibitor </a:t>
            </a:r>
            <a:r>
              <a:rPr lang="en-US" altLang="ko-KR" dirty="0" err="1"/>
              <a:t>vemurafenib</a:t>
            </a:r>
            <a:r>
              <a:rPr lang="en-US" altLang="ko-KR" dirty="0"/>
              <a:t> (</a:t>
            </a:r>
            <a:r>
              <a:rPr lang="en-US" altLang="ko-KR" dirty="0" err="1"/>
              <a:t>vem</a:t>
            </a:r>
            <a:r>
              <a:rPr lang="en-US" altLang="ko-KR" dirty="0"/>
              <a:t>) with </a:t>
            </a:r>
            <a:r>
              <a:rPr lang="en-US" altLang="ko-KR" dirty="0" err="1"/>
              <a:t>dacarbazine</a:t>
            </a:r>
            <a:r>
              <a:rPr lang="en-US" altLang="ko-KR" dirty="0"/>
              <a:t> (DTIC) in previously untreated patients with </a:t>
            </a:r>
            <a:r>
              <a:rPr lang="en-US" altLang="ko-KR" i="1" dirty="0"/>
              <a:t>BRAF</a:t>
            </a:r>
            <a:r>
              <a:rPr lang="en-US" altLang="ko-KR" i="1" baseline="30000" dirty="0"/>
              <a:t>V600E</a:t>
            </a:r>
            <a:r>
              <a:rPr lang="en-US" altLang="ko-KR" dirty="0"/>
              <a:t>-mutated melanoma. (Chapman PB et </a:t>
            </a:r>
            <a:r>
              <a:rPr lang="en-US" altLang="ko-KR" dirty="0" smtClean="0"/>
              <a:t>al. Proc </a:t>
            </a:r>
            <a:r>
              <a:rPr lang="en-US" altLang="ko-KR" dirty="0"/>
              <a:t>ASCO </a:t>
            </a:r>
            <a:r>
              <a:rPr lang="en-US" altLang="ko-KR" dirty="0" err="1"/>
              <a:t>2012;Abstract</a:t>
            </a:r>
            <a:r>
              <a:rPr lang="en-US" altLang="ko-KR" dirty="0"/>
              <a:t> 8502</a:t>
            </a:r>
            <a:r>
              <a:rPr lang="en-US" altLang="ko-KR" dirty="0" smtClean="0"/>
              <a:t>.)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F67D7-8C75-433C-B949-F5BA0106978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078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BRIM3: </a:t>
            </a:r>
            <a:r>
              <a:rPr lang="en-US" altLang="ko-KR" dirty="0" err="1"/>
              <a:t>Vemurafenib</a:t>
            </a:r>
            <a:r>
              <a:rPr lang="en-US" altLang="ko-KR" dirty="0"/>
              <a:t> Front-Line </a:t>
            </a:r>
            <a:r>
              <a:rPr lang="en-US" altLang="ko-KR" dirty="0" smtClean="0"/>
              <a:t>Trial </a:t>
            </a:r>
            <a:r>
              <a:rPr lang="en-US" altLang="ko-KR" dirty="0"/>
              <a:t>– Phase III Study Design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F67D7-8C75-433C-B949-F5BA01069781}" type="slidenum">
              <a:rPr lang="en-US" smtClean="0"/>
              <a:t>15</a:t>
            </a:fld>
            <a:endParaRPr lang="en-US"/>
          </a:p>
        </p:txBody>
      </p:sp>
      <p:sp>
        <p:nvSpPr>
          <p:cNvPr id="16" name="Footer Placeholder 7"/>
          <p:cNvSpPr>
            <a:spLocks noGrp="1"/>
          </p:cNvSpPr>
          <p:nvPr>
            <p:ph type="ftr" sz="quarter" idx="4294967295"/>
          </p:nvPr>
        </p:nvSpPr>
        <p:spPr>
          <a:xfrm>
            <a:off x="0" y="6400800"/>
            <a:ext cx="8153400" cy="365125"/>
          </a:xfrm>
          <a:prstGeom prst="rect">
            <a:avLst/>
          </a:prstGeom>
        </p:spPr>
        <p:txBody>
          <a:bodyPr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dirty="0">
                <a:latin typeface="+mj-lt"/>
                <a:ea typeface="ＭＳ Ｐゴシック" charset="0"/>
              </a:rPr>
              <a:t>Chapman PB et al. </a:t>
            </a:r>
            <a:r>
              <a:rPr lang="en-US" sz="1600" i="1" dirty="0" err="1" smtClean="0">
                <a:latin typeface="+mj-lt"/>
                <a:ea typeface="ＭＳ Ｐゴシック" charset="0"/>
              </a:rPr>
              <a:t>Proc</a:t>
            </a:r>
            <a:r>
              <a:rPr lang="en-US" sz="1600" i="1" dirty="0" smtClean="0">
                <a:latin typeface="+mj-lt"/>
                <a:ea typeface="ＭＳ Ｐゴシック" charset="0"/>
              </a:rPr>
              <a:t> ASCO </a:t>
            </a:r>
            <a:r>
              <a:rPr lang="en-US" sz="1600" dirty="0" smtClean="0">
                <a:latin typeface="+mj-lt"/>
                <a:ea typeface="ＭＳ Ｐゴシック" charset="0"/>
              </a:rPr>
              <a:t>2012;Abstract </a:t>
            </a:r>
            <a:r>
              <a:rPr lang="en-US" sz="1600" dirty="0">
                <a:latin typeface="+mj-lt"/>
                <a:ea typeface="ＭＳ Ｐゴシック" charset="0"/>
              </a:rPr>
              <a:t>8502</a:t>
            </a:r>
            <a:r>
              <a:rPr lang="en-US" sz="2400" dirty="0">
                <a:latin typeface="+mj-lt"/>
                <a:ea typeface="ＭＳ Ｐゴシック" charset="0"/>
              </a:rPr>
              <a:t>.</a:t>
            </a:r>
            <a:endParaRPr lang="en-US" sz="2400" dirty="0">
              <a:latin typeface="+mj-lt"/>
              <a:ea typeface="ＭＳ Ｐゴシック" charset="0"/>
              <a:cs typeface="Arial" charset="0"/>
            </a:endParaRPr>
          </a:p>
        </p:txBody>
      </p:sp>
      <p:sp>
        <p:nvSpPr>
          <p:cNvPr id="17" name="Line 22"/>
          <p:cNvSpPr>
            <a:spLocks noChangeShapeType="1"/>
          </p:cNvSpPr>
          <p:nvPr/>
        </p:nvSpPr>
        <p:spPr bwMode="auto">
          <a:xfrm flipV="1">
            <a:off x="4800600" y="2570643"/>
            <a:ext cx="685800" cy="533400"/>
          </a:xfrm>
          <a:prstGeom prst="line">
            <a:avLst/>
          </a:prstGeom>
          <a:noFill/>
          <a:ln w="38100">
            <a:solidFill>
              <a:schemeClr val="accent6">
                <a:lumMod val="20000"/>
                <a:lumOff val="80000"/>
              </a:schemeClr>
            </a:solidFill>
            <a:round/>
            <a:headEnd/>
            <a:tailEnd type="triangle" w="med" len="med"/>
          </a:ln>
        </p:spPr>
        <p:txBody>
          <a:bodyPr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solidFill>
                <a:srgbClr val="000000"/>
              </a:solidFill>
              <a:latin typeface="+mj-lt"/>
              <a:ea typeface="ＭＳ Ｐゴシック" pitchFamily="-108" charset="-128"/>
            </a:endParaRPr>
          </a:p>
        </p:txBody>
      </p:sp>
      <p:sp>
        <p:nvSpPr>
          <p:cNvPr id="18" name="Rectangle 15"/>
          <p:cNvSpPr>
            <a:spLocks noChangeArrowheads="1"/>
          </p:cNvSpPr>
          <p:nvPr/>
        </p:nvSpPr>
        <p:spPr bwMode="auto">
          <a:xfrm>
            <a:off x="3592513" y="3143730"/>
            <a:ext cx="2960687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2400" b="1">
                <a:latin typeface="+mj-lt"/>
                <a:ea typeface="ＭＳ Ｐゴシック" charset="0"/>
                <a:cs typeface="Arial" charset="0"/>
              </a:rPr>
              <a:t>Randomization</a:t>
            </a:r>
          </a:p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2400" b="1">
                <a:latin typeface="+mj-lt"/>
                <a:ea typeface="ＭＳ Ｐゴシック" charset="0"/>
                <a:cs typeface="Arial" charset="0"/>
              </a:rPr>
              <a:t>n = 675 </a:t>
            </a:r>
          </a:p>
        </p:txBody>
      </p:sp>
      <p:sp>
        <p:nvSpPr>
          <p:cNvPr id="19" name="TextBox 1"/>
          <p:cNvSpPr txBox="1">
            <a:spLocks noChangeArrowheads="1"/>
          </p:cNvSpPr>
          <p:nvPr/>
        </p:nvSpPr>
        <p:spPr bwMode="auto">
          <a:xfrm>
            <a:off x="2362200" y="5694843"/>
            <a:ext cx="4183063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GB" sz="1600" dirty="0">
                <a:latin typeface="+mj-lt"/>
              </a:rPr>
              <a:t>Co-primary endpoints were OS and PFS</a:t>
            </a:r>
          </a:p>
        </p:txBody>
      </p:sp>
      <p:sp>
        <p:nvSpPr>
          <p:cNvPr id="20" name="Line 22"/>
          <p:cNvSpPr>
            <a:spLocks noChangeShapeType="1"/>
          </p:cNvSpPr>
          <p:nvPr/>
        </p:nvSpPr>
        <p:spPr bwMode="auto">
          <a:xfrm>
            <a:off x="4800600" y="4018443"/>
            <a:ext cx="685800" cy="609600"/>
          </a:xfrm>
          <a:prstGeom prst="line">
            <a:avLst/>
          </a:prstGeom>
          <a:noFill/>
          <a:ln w="38100">
            <a:solidFill>
              <a:schemeClr val="accent6">
                <a:lumMod val="20000"/>
                <a:lumOff val="80000"/>
              </a:schemeClr>
            </a:solidFill>
            <a:round/>
            <a:headEnd/>
            <a:tailEnd type="triangle" w="med" len="med"/>
          </a:ln>
        </p:spPr>
        <p:txBody>
          <a:bodyPr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solidFill>
                <a:srgbClr val="000000"/>
              </a:solidFill>
              <a:latin typeface="+mj-lt"/>
              <a:ea typeface="ＭＳ Ｐゴシック" pitchFamily="-108" charset="-128"/>
            </a:endParaRPr>
          </a:p>
        </p:txBody>
      </p:sp>
      <p:sp>
        <p:nvSpPr>
          <p:cNvPr id="21" name="Rounded Rectangle 22"/>
          <p:cNvSpPr/>
          <p:nvPr/>
        </p:nvSpPr>
        <p:spPr bwMode="gray">
          <a:xfrm>
            <a:off x="5638800" y="1656243"/>
            <a:ext cx="3276600" cy="1389062"/>
          </a:xfrm>
          <a:prstGeom prst="roundRect">
            <a:avLst>
              <a:gd name="adj" fmla="val 0"/>
            </a:avLst>
          </a:prstGeom>
          <a:solidFill>
            <a:srgbClr val="FC841B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2400" b="1" dirty="0" err="1">
                <a:solidFill>
                  <a:srgbClr val="010F96"/>
                </a:solidFill>
                <a:latin typeface="+mj-lt"/>
              </a:rPr>
              <a:t>Vemurafenib</a:t>
            </a:r>
            <a:endParaRPr lang="en-GB" sz="2400" b="1" dirty="0">
              <a:solidFill>
                <a:srgbClr val="010F96"/>
              </a:solidFill>
              <a:latin typeface="+mj-lt"/>
            </a:endParaRPr>
          </a:p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2400" dirty="0">
                <a:solidFill>
                  <a:srgbClr val="010F96"/>
                </a:solidFill>
                <a:latin typeface="+mj-lt"/>
                <a:ea typeface="ＭＳ Ｐゴシック" pitchFamily="34" charset="-128"/>
              </a:rPr>
              <a:t>960 mg PO bid </a:t>
            </a:r>
          </a:p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2400" dirty="0">
                <a:solidFill>
                  <a:srgbClr val="010F96"/>
                </a:solidFill>
                <a:latin typeface="+mj-lt"/>
                <a:ea typeface="ＭＳ Ｐゴシック" pitchFamily="34" charset="-128"/>
              </a:rPr>
              <a:t>(n = 337) </a:t>
            </a:r>
          </a:p>
        </p:txBody>
      </p:sp>
      <p:sp>
        <p:nvSpPr>
          <p:cNvPr id="22" name="Rounded Rectangle 23"/>
          <p:cNvSpPr/>
          <p:nvPr/>
        </p:nvSpPr>
        <p:spPr bwMode="gray">
          <a:xfrm>
            <a:off x="5638800" y="4018443"/>
            <a:ext cx="3276600" cy="1389062"/>
          </a:xfrm>
          <a:prstGeom prst="roundRect">
            <a:avLst>
              <a:gd name="adj" fmla="val 0"/>
            </a:avLst>
          </a:prstGeom>
          <a:solidFill>
            <a:srgbClr val="FC841B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2400" b="1" dirty="0" err="1">
                <a:solidFill>
                  <a:srgbClr val="010F96"/>
                </a:solidFill>
                <a:latin typeface="+mj-lt"/>
              </a:rPr>
              <a:t>Dacarbazine</a:t>
            </a:r>
            <a:endParaRPr lang="en-GB" sz="2400" b="1" dirty="0">
              <a:solidFill>
                <a:srgbClr val="010F96"/>
              </a:solidFill>
              <a:latin typeface="+mj-lt"/>
            </a:endParaRPr>
          </a:p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2400" dirty="0">
                <a:solidFill>
                  <a:srgbClr val="010F96"/>
                </a:solidFill>
                <a:latin typeface="+mj-lt"/>
                <a:ea typeface="ＭＳ Ｐゴシック" pitchFamily="34" charset="-128"/>
              </a:rPr>
              <a:t>1000 mg/m</a:t>
            </a:r>
            <a:r>
              <a:rPr lang="en-GB" sz="2400" baseline="30000" dirty="0">
                <a:solidFill>
                  <a:srgbClr val="010F96"/>
                </a:solidFill>
                <a:latin typeface="+mj-lt"/>
                <a:ea typeface="ＭＳ Ｐゴシック" pitchFamily="34" charset="-128"/>
              </a:rPr>
              <a:t>2</a:t>
            </a:r>
            <a:r>
              <a:rPr lang="en-GB" sz="2400" dirty="0">
                <a:solidFill>
                  <a:srgbClr val="010F96"/>
                </a:solidFill>
                <a:latin typeface="+mj-lt"/>
                <a:ea typeface="ＭＳ Ｐゴシック" pitchFamily="34" charset="-128"/>
              </a:rPr>
              <a:t> IV q3wk </a:t>
            </a:r>
          </a:p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2400" dirty="0">
                <a:solidFill>
                  <a:srgbClr val="010F96"/>
                </a:solidFill>
                <a:latin typeface="+mj-lt"/>
                <a:ea typeface="ＭＳ Ｐゴシック" pitchFamily="34" charset="-128"/>
              </a:rPr>
              <a:t>(n = 338) </a:t>
            </a:r>
          </a:p>
        </p:txBody>
      </p:sp>
      <p:sp>
        <p:nvSpPr>
          <p:cNvPr id="23" name="Rounded Rectangle 24"/>
          <p:cNvSpPr/>
          <p:nvPr/>
        </p:nvSpPr>
        <p:spPr bwMode="gray">
          <a:xfrm>
            <a:off x="228600" y="1656243"/>
            <a:ext cx="3048000" cy="3962400"/>
          </a:xfrm>
          <a:prstGeom prst="roundRect">
            <a:avLst>
              <a:gd name="adj" fmla="val 0"/>
            </a:avLst>
          </a:prstGeom>
          <a:solidFill>
            <a:srgbClr val="012A50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2000" b="1" dirty="0">
                <a:solidFill>
                  <a:srgbClr val="FFFFFF"/>
                </a:solidFill>
                <a:latin typeface="+mj-lt"/>
              </a:rPr>
              <a:t>Screening</a:t>
            </a:r>
          </a:p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000" b="1" dirty="0">
              <a:solidFill>
                <a:srgbClr val="FFFFFF"/>
              </a:solidFill>
              <a:latin typeface="+mj-lt"/>
            </a:endParaRPr>
          </a:p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000" b="1" dirty="0">
              <a:solidFill>
                <a:srgbClr val="FFFFFF"/>
              </a:solidFill>
              <a:latin typeface="+mj-lt"/>
            </a:endParaRPr>
          </a:p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2000" i="1" dirty="0">
                <a:solidFill>
                  <a:srgbClr val="FFFFFF"/>
                </a:solidFill>
                <a:latin typeface="+mj-lt"/>
                <a:ea typeface="ＭＳ Ｐゴシック" pitchFamily="34" charset="-128"/>
              </a:rPr>
              <a:t>BRAF</a:t>
            </a:r>
            <a:r>
              <a:rPr lang="en-GB" sz="2000" i="1" baseline="30000" dirty="0">
                <a:solidFill>
                  <a:srgbClr val="FFFFFF"/>
                </a:solidFill>
                <a:latin typeface="+mj-lt"/>
                <a:ea typeface="ＭＳ Ｐゴシック" pitchFamily="34" charset="-128"/>
              </a:rPr>
              <a:t>V600E</a:t>
            </a:r>
            <a:r>
              <a:rPr lang="en-GB" sz="2000" dirty="0">
                <a:solidFill>
                  <a:srgbClr val="FFFFFF"/>
                </a:solidFill>
                <a:latin typeface="+mj-lt"/>
                <a:ea typeface="ＭＳ Ｐゴシック" pitchFamily="34" charset="-128"/>
              </a:rPr>
              <a:t> mutation</a:t>
            </a:r>
          </a:p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000" dirty="0">
              <a:solidFill>
                <a:srgbClr val="FFFFFF"/>
              </a:solidFill>
              <a:latin typeface="+mj-lt"/>
              <a:ea typeface="ＭＳ Ｐゴシック" pitchFamily="34" charset="-128"/>
            </a:endParaRPr>
          </a:p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000" dirty="0">
              <a:solidFill>
                <a:srgbClr val="FFFFFF"/>
              </a:solidFill>
              <a:latin typeface="+mj-lt"/>
              <a:ea typeface="ＭＳ Ｐゴシック" pitchFamily="34" charset="-128"/>
            </a:endParaRPr>
          </a:p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2000" dirty="0">
                <a:solidFill>
                  <a:srgbClr val="FFFFFF"/>
                </a:solidFill>
                <a:latin typeface="+mj-lt"/>
                <a:ea typeface="ＭＳ Ｐゴシック" pitchFamily="34" charset="-128"/>
              </a:rPr>
              <a:t>Stratification:</a:t>
            </a:r>
          </a:p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  <a:defRPr/>
            </a:pPr>
            <a:r>
              <a:rPr lang="en-GB" sz="2000" dirty="0">
                <a:solidFill>
                  <a:srgbClr val="FFFFFF"/>
                </a:solidFill>
                <a:latin typeface="+mj-lt"/>
                <a:ea typeface="ＭＳ Ｐゴシック" pitchFamily="34" charset="-128"/>
              </a:rPr>
              <a:t> Stage</a:t>
            </a:r>
          </a:p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  <a:defRPr/>
            </a:pPr>
            <a:r>
              <a:rPr lang="en-GB" sz="2000" dirty="0">
                <a:solidFill>
                  <a:srgbClr val="FFFFFF"/>
                </a:solidFill>
                <a:latin typeface="+mj-lt"/>
                <a:ea typeface="ＭＳ Ｐゴシック" pitchFamily="34" charset="-128"/>
              </a:rPr>
              <a:t> ECOG PS (0 </a:t>
            </a:r>
            <a:r>
              <a:rPr lang="en-GB" sz="2000" dirty="0" err="1">
                <a:solidFill>
                  <a:srgbClr val="FFFFFF"/>
                </a:solidFill>
                <a:latin typeface="+mj-lt"/>
                <a:ea typeface="ＭＳ Ｐゴシック" pitchFamily="34" charset="-128"/>
              </a:rPr>
              <a:t>vs</a:t>
            </a:r>
            <a:r>
              <a:rPr lang="en-GB" sz="2000" dirty="0">
                <a:solidFill>
                  <a:srgbClr val="FFFFFF"/>
                </a:solidFill>
                <a:latin typeface="+mj-lt"/>
                <a:ea typeface="ＭＳ Ｐゴシック" pitchFamily="34" charset="-128"/>
              </a:rPr>
              <a:t> 1)</a:t>
            </a:r>
          </a:p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  <a:defRPr/>
            </a:pPr>
            <a:r>
              <a:rPr lang="en-GB" sz="2000" dirty="0">
                <a:solidFill>
                  <a:srgbClr val="FFFFFF"/>
                </a:solidFill>
                <a:latin typeface="+mj-lt"/>
                <a:ea typeface="ＭＳ Ｐゴシック" pitchFamily="34" charset="-128"/>
              </a:rPr>
              <a:t> LDH (elevated </a:t>
            </a:r>
            <a:br>
              <a:rPr lang="en-GB" sz="2000" dirty="0">
                <a:solidFill>
                  <a:srgbClr val="FFFFFF"/>
                </a:solidFill>
                <a:latin typeface="+mj-lt"/>
                <a:ea typeface="ＭＳ Ｐゴシック" pitchFamily="34" charset="-128"/>
              </a:rPr>
            </a:br>
            <a:r>
              <a:rPr lang="en-GB" sz="2000" dirty="0">
                <a:solidFill>
                  <a:srgbClr val="FFFFFF"/>
                </a:solidFill>
                <a:latin typeface="+mj-lt"/>
                <a:ea typeface="ＭＳ Ｐゴシック" pitchFamily="34" charset="-128"/>
              </a:rPr>
              <a:t>  </a:t>
            </a:r>
            <a:r>
              <a:rPr lang="en-GB" sz="2000" dirty="0" err="1">
                <a:solidFill>
                  <a:srgbClr val="FFFFFF"/>
                </a:solidFill>
                <a:latin typeface="+mj-lt"/>
                <a:ea typeface="ＭＳ Ｐゴシック" pitchFamily="34" charset="-128"/>
              </a:rPr>
              <a:t>vs</a:t>
            </a:r>
            <a:r>
              <a:rPr lang="en-GB" sz="2000" dirty="0">
                <a:solidFill>
                  <a:srgbClr val="FFFFFF"/>
                </a:solidFill>
                <a:latin typeface="+mj-lt"/>
                <a:ea typeface="ＭＳ Ｐゴシック" pitchFamily="34" charset="-128"/>
              </a:rPr>
              <a:t> normal)</a:t>
            </a:r>
          </a:p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  <a:defRPr/>
            </a:pPr>
            <a:r>
              <a:rPr lang="en-GB" sz="2000" dirty="0">
                <a:solidFill>
                  <a:srgbClr val="FFFFFF"/>
                </a:solidFill>
                <a:latin typeface="+mj-lt"/>
                <a:ea typeface="ＭＳ Ｐゴシック" pitchFamily="34" charset="-128"/>
              </a:rPr>
              <a:t> Geographic region</a:t>
            </a:r>
          </a:p>
        </p:txBody>
      </p:sp>
      <p:cxnSp>
        <p:nvCxnSpPr>
          <p:cNvPr id="24" name="Straight Arrow Connector 25"/>
          <p:cNvCxnSpPr>
            <a:cxnSpLocks noChangeShapeType="1"/>
          </p:cNvCxnSpPr>
          <p:nvPr/>
        </p:nvCxnSpPr>
        <p:spPr bwMode="auto">
          <a:xfrm rot="5400000">
            <a:off x="1558926" y="2457930"/>
            <a:ext cx="385762" cy="1587"/>
          </a:xfrm>
          <a:prstGeom prst="straightConnector1">
            <a:avLst/>
          </a:prstGeom>
          <a:noFill/>
          <a:ln w="38100">
            <a:solidFill>
              <a:schemeClr val="bg1"/>
            </a:solidFill>
            <a:round/>
            <a:headEnd/>
            <a:tailEnd type="arrow" w="med" len="med"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5" name="Straight Arrow Connector 26"/>
          <p:cNvCxnSpPr>
            <a:cxnSpLocks noChangeShapeType="1"/>
          </p:cNvCxnSpPr>
          <p:nvPr/>
        </p:nvCxnSpPr>
        <p:spPr bwMode="auto">
          <a:xfrm rot="5400000">
            <a:off x="1558926" y="3372330"/>
            <a:ext cx="385762" cy="1587"/>
          </a:xfrm>
          <a:prstGeom prst="straightConnector1">
            <a:avLst/>
          </a:prstGeom>
          <a:noFill/>
          <a:ln w="38100">
            <a:solidFill>
              <a:srgbClr val="FFFFFF"/>
            </a:solidFill>
            <a:round/>
            <a:headEnd/>
            <a:tailEnd type="arrow" w="med" len="med"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6" name="Line 22"/>
          <p:cNvSpPr>
            <a:spLocks noChangeShapeType="1"/>
          </p:cNvSpPr>
          <p:nvPr/>
        </p:nvSpPr>
        <p:spPr bwMode="auto">
          <a:xfrm>
            <a:off x="3276600" y="3408843"/>
            <a:ext cx="609600" cy="0"/>
          </a:xfrm>
          <a:prstGeom prst="line">
            <a:avLst/>
          </a:prstGeom>
          <a:noFill/>
          <a:ln w="38100">
            <a:solidFill>
              <a:schemeClr val="accent6">
                <a:lumMod val="20000"/>
                <a:lumOff val="80000"/>
              </a:schemeClr>
            </a:solidFill>
            <a:round/>
            <a:headEnd/>
            <a:tailEnd type="triangle" w="med" len="med"/>
          </a:ln>
        </p:spPr>
        <p:txBody>
          <a:bodyPr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solidFill>
                <a:srgbClr val="000000"/>
              </a:solidFill>
              <a:latin typeface="+mj-lt"/>
              <a:ea typeface="ＭＳ Ｐゴシック" pitchFamily="-10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46844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BRIM3: Best Tumor Response by Individual Patient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F67D7-8C75-433C-B949-F5BA01069781}" type="slidenum">
              <a:rPr lang="en-US" smtClean="0"/>
              <a:t>16</a:t>
            </a:fld>
            <a:endParaRPr lang="en-US"/>
          </a:p>
        </p:txBody>
      </p:sp>
      <p:sp>
        <p:nvSpPr>
          <p:cNvPr id="369" name="Content Placeholder 2"/>
          <p:cNvSpPr>
            <a:spLocks noGrp="1"/>
          </p:cNvSpPr>
          <p:nvPr>
            <p:ph idx="1"/>
          </p:nvPr>
        </p:nvSpPr>
        <p:spPr>
          <a:xfrm>
            <a:off x="2133600" y="4299424"/>
            <a:ext cx="6781800" cy="1295400"/>
          </a:xfrm>
        </p:spPr>
        <p:txBody>
          <a:bodyPr numCol="1" spcCol="274320"/>
          <a:lstStyle/>
          <a:p>
            <a:pPr marL="0" indent="0"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2200" b="1" dirty="0" err="1" smtClean="0">
                <a:latin typeface="+mj-lt"/>
              </a:rPr>
              <a:t>Dacarbazine</a:t>
            </a:r>
            <a:endParaRPr lang="en-US" sz="2200" b="1" dirty="0">
              <a:latin typeface="+mj-lt"/>
            </a:endParaRPr>
          </a:p>
          <a:p>
            <a:pPr>
              <a:spcBef>
                <a:spcPts val="500"/>
              </a:spcBef>
              <a:spcAft>
                <a:spcPts val="0"/>
              </a:spcAft>
            </a:pPr>
            <a:r>
              <a:rPr lang="en-US" sz="2200" dirty="0" smtClean="0">
                <a:latin typeface="+mj-lt"/>
              </a:rPr>
              <a:t>5% </a:t>
            </a:r>
            <a:r>
              <a:rPr lang="en-US" sz="2200" dirty="0">
                <a:latin typeface="+mj-lt"/>
              </a:rPr>
              <a:t>confirmed objective response (NEJM 2011)</a:t>
            </a:r>
          </a:p>
          <a:p>
            <a:pPr>
              <a:spcBef>
                <a:spcPts val="500"/>
              </a:spcBef>
              <a:spcAft>
                <a:spcPts val="0"/>
              </a:spcAft>
            </a:pPr>
            <a:r>
              <a:rPr lang="en-US" sz="2200" dirty="0" smtClean="0">
                <a:latin typeface="+mj-lt"/>
              </a:rPr>
              <a:t>8.6</a:t>
            </a:r>
            <a:r>
              <a:rPr lang="en-US" sz="2200" dirty="0">
                <a:latin typeface="+mj-lt"/>
              </a:rPr>
              <a:t>% confirmed objective response (ASCO 2012</a:t>
            </a:r>
            <a:r>
              <a:rPr lang="en-US" sz="2200" dirty="0" smtClean="0">
                <a:latin typeface="+mj-lt"/>
              </a:rPr>
              <a:t>)</a:t>
            </a:r>
            <a:endParaRPr lang="en-US" sz="2200" dirty="0">
              <a:latin typeface="+mj-lt"/>
            </a:endParaRPr>
          </a:p>
        </p:txBody>
      </p:sp>
      <p:sp>
        <p:nvSpPr>
          <p:cNvPr id="370" name="Footer Placeholder 628"/>
          <p:cNvSpPr txBox="1">
            <a:spLocks/>
          </p:cNvSpPr>
          <p:nvPr/>
        </p:nvSpPr>
        <p:spPr>
          <a:xfrm>
            <a:off x="0" y="5562600"/>
            <a:ext cx="9144000" cy="1295400"/>
          </a:xfrm>
          <a:prstGeom prst="rect">
            <a:avLst/>
          </a:prstGeom>
        </p:spPr>
        <p:txBody>
          <a:bodyPr anchor="b"/>
          <a:lstStyle/>
          <a:p>
            <a:pPr defTabSz="914400" eaLnBrk="0" fontAlgn="base" hangingPunct="0">
              <a:spcBef>
                <a:spcPts val="400"/>
              </a:spcBef>
              <a:spcAft>
                <a:spcPct val="0"/>
              </a:spcAft>
              <a:defRPr/>
            </a:pPr>
            <a:r>
              <a:rPr lang="en-US" sz="1600" dirty="0" smtClean="0">
                <a:latin typeface="+mj-lt"/>
                <a:ea typeface="ＭＳ Ｐゴシック" charset="0"/>
                <a:cs typeface="Arial"/>
              </a:rPr>
              <a:t>From </a:t>
            </a:r>
            <a:r>
              <a:rPr lang="en-US" sz="1600" i="1" dirty="0" smtClean="0">
                <a:latin typeface="+mj-lt"/>
                <a:ea typeface="ＭＳ Ｐゴシック" charset="0"/>
                <a:cs typeface="Arial"/>
              </a:rPr>
              <a:t>The New England Journal of Medicine</a:t>
            </a:r>
            <a:r>
              <a:rPr lang="en-US" sz="1600" dirty="0" smtClean="0">
                <a:latin typeface="+mj-lt"/>
                <a:ea typeface="ＭＳ Ｐゴシック" charset="0"/>
                <a:cs typeface="Arial"/>
              </a:rPr>
              <a:t>, Chapman PB et al, Improved Survival with </a:t>
            </a:r>
            <a:r>
              <a:rPr lang="en-US" sz="1600" dirty="0" err="1" smtClean="0">
                <a:latin typeface="+mj-lt"/>
                <a:ea typeface="ＭＳ Ｐゴシック" charset="0"/>
                <a:cs typeface="Arial"/>
              </a:rPr>
              <a:t>Vemurafenib</a:t>
            </a:r>
            <a:r>
              <a:rPr lang="en-US" sz="1600" dirty="0" smtClean="0">
                <a:latin typeface="+mj-lt"/>
                <a:ea typeface="ＭＳ Ｐゴシック" charset="0"/>
                <a:cs typeface="Arial"/>
              </a:rPr>
              <a:t> in Melanoma with BRAF V600E Mutation, Volume 364, Pages 2507-16. </a:t>
            </a:r>
            <a:br>
              <a:rPr lang="en-US" sz="1600" dirty="0" smtClean="0">
                <a:latin typeface="+mj-lt"/>
                <a:ea typeface="ＭＳ Ｐゴシック" charset="0"/>
                <a:cs typeface="Arial"/>
              </a:rPr>
            </a:br>
            <a:r>
              <a:rPr lang="en-US" sz="1600" dirty="0" smtClean="0">
                <a:latin typeface="+mj-lt"/>
                <a:ea typeface="ＭＳ Ｐゴシック" charset="0"/>
                <a:cs typeface="Arial"/>
              </a:rPr>
              <a:t>Copyright © 2013 Massachusetts Medical Society. Reprinted with permission from </a:t>
            </a:r>
            <a:br>
              <a:rPr lang="en-US" sz="1600" dirty="0" smtClean="0">
                <a:latin typeface="+mj-lt"/>
                <a:ea typeface="ＭＳ Ｐゴシック" charset="0"/>
                <a:cs typeface="Arial"/>
              </a:rPr>
            </a:br>
            <a:r>
              <a:rPr lang="en-US" sz="1600" dirty="0" smtClean="0">
                <a:latin typeface="+mj-lt"/>
                <a:ea typeface="ＭＳ Ｐゴシック" charset="0"/>
                <a:cs typeface="Arial"/>
              </a:rPr>
              <a:t>Massachusetts Medical Society</a:t>
            </a:r>
          </a:p>
          <a:p>
            <a:pPr defTabSz="914400" eaLnBrk="0" fontAlgn="base" hangingPunct="0">
              <a:spcBef>
                <a:spcPts val="400"/>
              </a:spcBef>
              <a:spcAft>
                <a:spcPct val="0"/>
              </a:spcAft>
              <a:defRPr/>
            </a:pPr>
            <a:r>
              <a:rPr lang="en-US" sz="1600" dirty="0" smtClean="0">
                <a:latin typeface="+mj-lt"/>
                <a:ea typeface="ＭＳ Ｐゴシック" charset="0"/>
                <a:cs typeface="Arial"/>
              </a:rPr>
              <a:t>Chapman PB et al. </a:t>
            </a:r>
            <a:r>
              <a:rPr lang="en-US" sz="1600" i="1" dirty="0" smtClean="0">
                <a:latin typeface="+mj-lt"/>
                <a:ea typeface="ＭＳ Ｐゴシック" charset="0"/>
                <a:cs typeface="Arial"/>
              </a:rPr>
              <a:t>Proc ASCO </a:t>
            </a:r>
            <a:r>
              <a:rPr lang="en-US" sz="1600" dirty="0" smtClean="0">
                <a:latin typeface="+mj-lt"/>
                <a:ea typeface="ＭＳ Ｐゴシック" charset="0"/>
                <a:cs typeface="Arial"/>
              </a:rPr>
              <a:t>2012;Abstract 8502. </a:t>
            </a:r>
            <a:endParaRPr lang="en-US" sz="1600" dirty="0">
              <a:latin typeface="+mj-lt"/>
              <a:ea typeface="ＭＳ Ｐゴシック" charset="0"/>
              <a:cs typeface="Arial"/>
            </a:endParaRPr>
          </a:p>
        </p:txBody>
      </p:sp>
      <p:grpSp>
        <p:nvGrpSpPr>
          <p:cNvPr id="371" name="Group 397"/>
          <p:cNvGrpSpPr/>
          <p:nvPr/>
        </p:nvGrpSpPr>
        <p:grpSpPr>
          <a:xfrm>
            <a:off x="2395207" y="2024614"/>
            <a:ext cx="6109466" cy="1678907"/>
            <a:chOff x="1293813" y="1585913"/>
            <a:chExt cx="7504112" cy="2062162"/>
          </a:xfrm>
          <a:solidFill>
            <a:srgbClr val="FFFF66"/>
          </a:solidFill>
        </p:grpSpPr>
        <p:sp>
          <p:nvSpPr>
            <p:cNvPr id="372" name="Rectangle 38"/>
            <p:cNvSpPr>
              <a:spLocks noChangeArrowheads="1"/>
            </p:cNvSpPr>
            <p:nvPr/>
          </p:nvSpPr>
          <p:spPr bwMode="auto">
            <a:xfrm>
              <a:off x="1404938" y="2105025"/>
              <a:ext cx="23812" cy="45085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latin typeface="+mj-lt"/>
                <a:ea typeface="ヒラギノ角ゴ Pro W3" charset="-128"/>
                <a:cs typeface="Arial"/>
              </a:endParaRPr>
            </a:p>
          </p:txBody>
        </p:sp>
        <p:sp>
          <p:nvSpPr>
            <p:cNvPr id="373" name="Rectangle 39"/>
            <p:cNvSpPr>
              <a:spLocks noChangeArrowheads="1"/>
            </p:cNvSpPr>
            <p:nvPr/>
          </p:nvSpPr>
          <p:spPr bwMode="auto">
            <a:xfrm>
              <a:off x="1293813" y="1585913"/>
              <a:ext cx="23812" cy="96996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latin typeface="+mj-lt"/>
                <a:ea typeface="ヒラギノ角ゴ Pro W3" charset="-128"/>
                <a:cs typeface="Arial"/>
              </a:endParaRPr>
            </a:p>
          </p:txBody>
        </p:sp>
        <p:sp>
          <p:nvSpPr>
            <p:cNvPr id="374" name="Rectangle 42"/>
            <p:cNvSpPr>
              <a:spLocks noChangeArrowheads="1"/>
            </p:cNvSpPr>
            <p:nvPr/>
          </p:nvSpPr>
          <p:spPr bwMode="auto">
            <a:xfrm>
              <a:off x="1441450" y="2228850"/>
              <a:ext cx="26988" cy="32702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latin typeface="+mj-lt"/>
                <a:ea typeface="ヒラギノ角ゴ Pro W3" charset="-128"/>
                <a:cs typeface="Arial"/>
              </a:endParaRPr>
            </a:p>
          </p:txBody>
        </p:sp>
        <p:sp>
          <p:nvSpPr>
            <p:cNvPr id="375" name="Rectangle 43"/>
            <p:cNvSpPr>
              <a:spLocks noChangeArrowheads="1"/>
            </p:cNvSpPr>
            <p:nvPr/>
          </p:nvSpPr>
          <p:spPr bwMode="auto">
            <a:xfrm>
              <a:off x="1330325" y="1693863"/>
              <a:ext cx="26988" cy="86201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latin typeface="+mj-lt"/>
                <a:ea typeface="ヒラギノ角ゴ Pro W3" charset="-128"/>
                <a:cs typeface="Arial"/>
              </a:endParaRPr>
            </a:p>
          </p:txBody>
        </p:sp>
        <p:sp>
          <p:nvSpPr>
            <p:cNvPr id="376" name="Rectangle 44"/>
            <p:cNvSpPr>
              <a:spLocks noChangeArrowheads="1"/>
            </p:cNvSpPr>
            <p:nvPr/>
          </p:nvSpPr>
          <p:spPr bwMode="auto">
            <a:xfrm>
              <a:off x="1552575" y="2489200"/>
              <a:ext cx="26988" cy="6667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latin typeface="+mj-lt"/>
                <a:ea typeface="ヒラギノ角ゴ Pro W3" charset="-128"/>
                <a:cs typeface="Arial"/>
              </a:endParaRPr>
            </a:p>
          </p:txBody>
        </p:sp>
        <p:sp>
          <p:nvSpPr>
            <p:cNvPr id="377" name="Rectangle 47"/>
            <p:cNvSpPr>
              <a:spLocks noChangeArrowheads="1"/>
            </p:cNvSpPr>
            <p:nvPr/>
          </p:nvSpPr>
          <p:spPr bwMode="auto">
            <a:xfrm>
              <a:off x="1516063" y="2371725"/>
              <a:ext cx="28575" cy="18415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latin typeface="+mj-lt"/>
                <a:ea typeface="ヒラギノ角ゴ Pro W3" charset="-128"/>
                <a:cs typeface="Arial"/>
              </a:endParaRPr>
            </a:p>
          </p:txBody>
        </p:sp>
        <p:sp>
          <p:nvSpPr>
            <p:cNvPr id="378" name="Rectangle 59"/>
            <p:cNvSpPr>
              <a:spLocks noChangeArrowheads="1"/>
            </p:cNvSpPr>
            <p:nvPr/>
          </p:nvSpPr>
          <p:spPr bwMode="auto">
            <a:xfrm>
              <a:off x="1779588" y="2555875"/>
              <a:ext cx="23812" cy="8572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latin typeface="+mj-lt"/>
                <a:ea typeface="ヒラギノ角ゴ Pro W3" charset="-128"/>
                <a:cs typeface="Arial"/>
              </a:endParaRPr>
            </a:p>
          </p:txBody>
        </p:sp>
        <p:sp>
          <p:nvSpPr>
            <p:cNvPr id="379" name="Rectangle 60"/>
            <p:cNvSpPr>
              <a:spLocks noChangeArrowheads="1"/>
            </p:cNvSpPr>
            <p:nvPr/>
          </p:nvSpPr>
          <p:spPr bwMode="auto">
            <a:xfrm>
              <a:off x="1814513" y="2555875"/>
              <a:ext cx="28575" cy="8572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latin typeface="+mj-lt"/>
                <a:ea typeface="ヒラギノ角ゴ Pro W3" charset="-128"/>
                <a:cs typeface="Arial"/>
              </a:endParaRPr>
            </a:p>
          </p:txBody>
        </p:sp>
        <p:sp>
          <p:nvSpPr>
            <p:cNvPr id="380" name="Rectangle 61"/>
            <p:cNvSpPr>
              <a:spLocks noChangeArrowheads="1"/>
            </p:cNvSpPr>
            <p:nvPr/>
          </p:nvSpPr>
          <p:spPr bwMode="auto">
            <a:xfrm>
              <a:off x="1854200" y="2555875"/>
              <a:ext cx="23813" cy="93663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latin typeface="+mj-lt"/>
                <a:ea typeface="ヒラギノ角ゴ Pro W3" charset="-128"/>
                <a:cs typeface="Arial"/>
              </a:endParaRPr>
            </a:p>
          </p:txBody>
        </p:sp>
        <p:sp>
          <p:nvSpPr>
            <p:cNvPr id="381" name="Rectangle 62"/>
            <p:cNvSpPr>
              <a:spLocks noChangeArrowheads="1"/>
            </p:cNvSpPr>
            <p:nvPr/>
          </p:nvSpPr>
          <p:spPr bwMode="auto">
            <a:xfrm>
              <a:off x="1890713" y="2555875"/>
              <a:ext cx="26987" cy="10160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latin typeface="+mj-lt"/>
                <a:ea typeface="ヒラギノ角ゴ Pro W3" charset="-128"/>
                <a:cs typeface="Arial"/>
              </a:endParaRPr>
            </a:p>
          </p:txBody>
        </p:sp>
        <p:sp>
          <p:nvSpPr>
            <p:cNvPr id="382" name="Rectangle 63"/>
            <p:cNvSpPr>
              <a:spLocks noChangeArrowheads="1"/>
            </p:cNvSpPr>
            <p:nvPr/>
          </p:nvSpPr>
          <p:spPr bwMode="auto">
            <a:xfrm>
              <a:off x="1925638" y="2555875"/>
              <a:ext cx="28575" cy="10160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latin typeface="+mj-lt"/>
                <a:ea typeface="ヒラギノ角ゴ Pro W3" charset="-128"/>
                <a:cs typeface="Arial"/>
              </a:endParaRPr>
            </a:p>
          </p:txBody>
        </p:sp>
        <p:sp>
          <p:nvSpPr>
            <p:cNvPr id="383" name="Rectangle 64"/>
            <p:cNvSpPr>
              <a:spLocks noChangeArrowheads="1"/>
            </p:cNvSpPr>
            <p:nvPr/>
          </p:nvSpPr>
          <p:spPr bwMode="auto">
            <a:xfrm>
              <a:off x="2112963" y="2555875"/>
              <a:ext cx="28575" cy="11588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latin typeface="+mj-lt"/>
                <a:ea typeface="ヒラギノ角ゴ Pro W3" charset="-128"/>
                <a:cs typeface="Arial"/>
              </a:endParaRPr>
            </a:p>
          </p:txBody>
        </p:sp>
        <p:sp>
          <p:nvSpPr>
            <p:cNvPr id="384" name="Rectangle 65"/>
            <p:cNvSpPr>
              <a:spLocks noChangeArrowheads="1"/>
            </p:cNvSpPr>
            <p:nvPr/>
          </p:nvSpPr>
          <p:spPr bwMode="auto">
            <a:xfrm>
              <a:off x="2152650" y="2555875"/>
              <a:ext cx="23813" cy="11588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latin typeface="+mj-lt"/>
                <a:ea typeface="ヒラギノ角ゴ Pro W3" charset="-128"/>
                <a:cs typeface="Arial"/>
              </a:endParaRPr>
            </a:p>
          </p:txBody>
        </p:sp>
        <p:sp>
          <p:nvSpPr>
            <p:cNvPr id="385" name="Rectangle 66"/>
            <p:cNvSpPr>
              <a:spLocks noChangeArrowheads="1"/>
            </p:cNvSpPr>
            <p:nvPr/>
          </p:nvSpPr>
          <p:spPr bwMode="auto">
            <a:xfrm>
              <a:off x="2189163" y="2555875"/>
              <a:ext cx="26987" cy="119063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latin typeface="+mj-lt"/>
                <a:ea typeface="ヒラギノ角ゴ Pro W3" charset="-128"/>
                <a:cs typeface="Arial"/>
              </a:endParaRPr>
            </a:p>
          </p:txBody>
        </p:sp>
        <p:sp>
          <p:nvSpPr>
            <p:cNvPr id="386" name="Rectangle 67"/>
            <p:cNvSpPr>
              <a:spLocks noChangeArrowheads="1"/>
            </p:cNvSpPr>
            <p:nvPr/>
          </p:nvSpPr>
          <p:spPr bwMode="auto">
            <a:xfrm>
              <a:off x="2263775" y="2555875"/>
              <a:ext cx="28575" cy="13970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latin typeface="+mj-lt"/>
                <a:ea typeface="ヒラギノ角ゴ Pro W3" charset="-128"/>
                <a:cs typeface="Arial"/>
              </a:endParaRPr>
            </a:p>
          </p:txBody>
        </p:sp>
        <p:sp>
          <p:nvSpPr>
            <p:cNvPr id="387" name="Rectangle 68"/>
            <p:cNvSpPr>
              <a:spLocks noChangeArrowheads="1"/>
            </p:cNvSpPr>
            <p:nvPr/>
          </p:nvSpPr>
          <p:spPr bwMode="auto">
            <a:xfrm>
              <a:off x="2303463" y="2555875"/>
              <a:ext cx="23812" cy="14922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latin typeface="+mj-lt"/>
                <a:ea typeface="ヒラギノ角ゴ Pro W3" charset="-128"/>
                <a:cs typeface="Arial"/>
              </a:endParaRPr>
            </a:p>
          </p:txBody>
        </p:sp>
        <p:sp>
          <p:nvSpPr>
            <p:cNvPr id="388" name="Rectangle 69"/>
            <p:cNvSpPr>
              <a:spLocks noChangeArrowheads="1"/>
            </p:cNvSpPr>
            <p:nvPr/>
          </p:nvSpPr>
          <p:spPr bwMode="auto">
            <a:xfrm>
              <a:off x="2339975" y="2555875"/>
              <a:ext cx="23813" cy="150813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latin typeface="+mj-lt"/>
                <a:ea typeface="ヒラギノ角ゴ Pro W3" charset="-128"/>
                <a:cs typeface="Arial"/>
              </a:endParaRPr>
            </a:p>
          </p:txBody>
        </p:sp>
        <p:sp>
          <p:nvSpPr>
            <p:cNvPr id="389" name="Rectangle 70"/>
            <p:cNvSpPr>
              <a:spLocks noChangeArrowheads="1"/>
            </p:cNvSpPr>
            <p:nvPr/>
          </p:nvSpPr>
          <p:spPr bwMode="auto">
            <a:xfrm>
              <a:off x="2376488" y="2555875"/>
              <a:ext cx="26987" cy="15557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latin typeface="+mj-lt"/>
                <a:ea typeface="ヒラギノ角ゴ Pro W3" charset="-128"/>
                <a:cs typeface="Arial"/>
              </a:endParaRPr>
            </a:p>
          </p:txBody>
        </p:sp>
        <p:sp>
          <p:nvSpPr>
            <p:cNvPr id="390" name="Rectangle 71"/>
            <p:cNvSpPr>
              <a:spLocks noChangeArrowheads="1"/>
            </p:cNvSpPr>
            <p:nvPr/>
          </p:nvSpPr>
          <p:spPr bwMode="auto">
            <a:xfrm>
              <a:off x="2416175" y="2555875"/>
              <a:ext cx="23813" cy="15557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latin typeface="+mj-lt"/>
                <a:ea typeface="ヒラギノ角ゴ Pro W3" charset="-128"/>
                <a:cs typeface="Arial"/>
              </a:endParaRPr>
            </a:p>
          </p:txBody>
        </p:sp>
        <p:sp>
          <p:nvSpPr>
            <p:cNvPr id="391" name="Rectangle 72"/>
            <p:cNvSpPr>
              <a:spLocks noChangeArrowheads="1"/>
            </p:cNvSpPr>
            <p:nvPr/>
          </p:nvSpPr>
          <p:spPr bwMode="auto">
            <a:xfrm>
              <a:off x="2451100" y="2555875"/>
              <a:ext cx="28575" cy="16033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latin typeface="+mj-lt"/>
                <a:ea typeface="ヒラギノ角ゴ Pro W3" charset="-128"/>
                <a:cs typeface="Arial"/>
              </a:endParaRPr>
            </a:p>
          </p:txBody>
        </p:sp>
        <p:sp>
          <p:nvSpPr>
            <p:cNvPr id="392" name="Rectangle 73"/>
            <p:cNvSpPr>
              <a:spLocks noChangeArrowheads="1"/>
            </p:cNvSpPr>
            <p:nvPr/>
          </p:nvSpPr>
          <p:spPr bwMode="auto">
            <a:xfrm>
              <a:off x="2490788" y="2555875"/>
              <a:ext cx="23812" cy="16827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latin typeface="+mj-lt"/>
                <a:ea typeface="ヒラギノ角ゴ Pro W3" charset="-128"/>
                <a:cs typeface="Arial"/>
              </a:endParaRPr>
            </a:p>
          </p:txBody>
        </p:sp>
        <p:sp>
          <p:nvSpPr>
            <p:cNvPr id="393" name="Rectangle 74"/>
            <p:cNvSpPr>
              <a:spLocks noChangeArrowheads="1"/>
            </p:cNvSpPr>
            <p:nvPr/>
          </p:nvSpPr>
          <p:spPr bwMode="auto">
            <a:xfrm>
              <a:off x="2527300" y="2555875"/>
              <a:ext cx="23813" cy="17303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latin typeface="+mj-lt"/>
                <a:ea typeface="ヒラギノ角ゴ Pro W3" charset="-128"/>
                <a:cs typeface="Arial"/>
              </a:endParaRPr>
            </a:p>
          </p:txBody>
        </p:sp>
        <p:sp>
          <p:nvSpPr>
            <p:cNvPr id="394" name="Rectangle 75"/>
            <p:cNvSpPr>
              <a:spLocks noChangeArrowheads="1"/>
            </p:cNvSpPr>
            <p:nvPr/>
          </p:nvSpPr>
          <p:spPr bwMode="auto">
            <a:xfrm>
              <a:off x="2562225" y="2555875"/>
              <a:ext cx="28575" cy="17303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latin typeface="+mj-lt"/>
                <a:ea typeface="ヒラギノ角ゴ Pro W3" charset="-128"/>
                <a:cs typeface="Arial"/>
              </a:endParaRPr>
            </a:p>
          </p:txBody>
        </p:sp>
        <p:sp>
          <p:nvSpPr>
            <p:cNvPr id="395" name="Rectangle 76"/>
            <p:cNvSpPr>
              <a:spLocks noChangeArrowheads="1"/>
            </p:cNvSpPr>
            <p:nvPr/>
          </p:nvSpPr>
          <p:spPr bwMode="auto">
            <a:xfrm>
              <a:off x="2601913" y="2555875"/>
              <a:ext cx="23812" cy="18415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latin typeface="+mj-lt"/>
                <a:ea typeface="ヒラギノ角ゴ Pro W3" charset="-128"/>
                <a:cs typeface="Arial"/>
              </a:endParaRPr>
            </a:p>
          </p:txBody>
        </p:sp>
        <p:sp>
          <p:nvSpPr>
            <p:cNvPr id="396" name="Rectangle 77"/>
            <p:cNvSpPr>
              <a:spLocks noChangeArrowheads="1"/>
            </p:cNvSpPr>
            <p:nvPr/>
          </p:nvSpPr>
          <p:spPr bwMode="auto">
            <a:xfrm>
              <a:off x="2638425" y="2555875"/>
              <a:ext cx="26988" cy="19367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latin typeface="+mj-lt"/>
                <a:ea typeface="ヒラギノ角ゴ Pro W3" charset="-128"/>
                <a:cs typeface="Arial"/>
              </a:endParaRPr>
            </a:p>
          </p:txBody>
        </p:sp>
        <p:sp>
          <p:nvSpPr>
            <p:cNvPr id="397" name="Rectangle 78"/>
            <p:cNvSpPr>
              <a:spLocks noChangeArrowheads="1"/>
            </p:cNvSpPr>
            <p:nvPr/>
          </p:nvSpPr>
          <p:spPr bwMode="auto">
            <a:xfrm>
              <a:off x="2678113" y="2555875"/>
              <a:ext cx="23812" cy="214313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latin typeface="+mj-lt"/>
                <a:ea typeface="ヒラギノ角ゴ Pro W3" charset="-128"/>
                <a:cs typeface="Arial"/>
              </a:endParaRPr>
            </a:p>
          </p:txBody>
        </p:sp>
        <p:sp>
          <p:nvSpPr>
            <p:cNvPr id="398" name="Rectangle 79"/>
            <p:cNvSpPr>
              <a:spLocks noChangeArrowheads="1"/>
            </p:cNvSpPr>
            <p:nvPr/>
          </p:nvSpPr>
          <p:spPr bwMode="auto">
            <a:xfrm>
              <a:off x="2789238" y="2555875"/>
              <a:ext cx="23812" cy="23177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latin typeface="+mj-lt"/>
                <a:ea typeface="ヒラギノ角ゴ Pro W3" charset="-128"/>
                <a:cs typeface="Arial"/>
              </a:endParaRPr>
            </a:p>
          </p:txBody>
        </p:sp>
        <p:sp>
          <p:nvSpPr>
            <p:cNvPr id="399" name="Rectangle 80"/>
            <p:cNvSpPr>
              <a:spLocks noChangeArrowheads="1"/>
            </p:cNvSpPr>
            <p:nvPr/>
          </p:nvSpPr>
          <p:spPr bwMode="auto">
            <a:xfrm>
              <a:off x="2825750" y="2555875"/>
              <a:ext cx="26988" cy="23177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latin typeface="+mj-lt"/>
                <a:ea typeface="ヒラギノ角ゴ Pro W3" charset="-128"/>
                <a:cs typeface="Arial"/>
              </a:endParaRPr>
            </a:p>
          </p:txBody>
        </p:sp>
        <p:sp>
          <p:nvSpPr>
            <p:cNvPr id="400" name="Rectangle 81"/>
            <p:cNvSpPr>
              <a:spLocks noChangeArrowheads="1"/>
            </p:cNvSpPr>
            <p:nvPr/>
          </p:nvSpPr>
          <p:spPr bwMode="auto">
            <a:xfrm>
              <a:off x="2936875" y="2555875"/>
              <a:ext cx="26988" cy="23812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latin typeface="+mj-lt"/>
                <a:ea typeface="ヒラギノ角ゴ Pro W3" charset="-128"/>
                <a:cs typeface="Arial"/>
              </a:endParaRPr>
            </a:p>
          </p:txBody>
        </p:sp>
        <p:sp>
          <p:nvSpPr>
            <p:cNvPr id="401" name="Rectangle 82"/>
            <p:cNvSpPr>
              <a:spLocks noChangeArrowheads="1"/>
            </p:cNvSpPr>
            <p:nvPr/>
          </p:nvSpPr>
          <p:spPr bwMode="auto">
            <a:xfrm>
              <a:off x="2976563" y="2555875"/>
              <a:ext cx="23812" cy="23812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latin typeface="+mj-lt"/>
                <a:ea typeface="ヒラギノ角ゴ Pro W3" charset="-128"/>
                <a:cs typeface="Arial"/>
              </a:endParaRPr>
            </a:p>
          </p:txBody>
        </p:sp>
        <p:sp>
          <p:nvSpPr>
            <p:cNvPr id="402" name="Rectangle 83"/>
            <p:cNvSpPr>
              <a:spLocks noChangeArrowheads="1"/>
            </p:cNvSpPr>
            <p:nvPr/>
          </p:nvSpPr>
          <p:spPr bwMode="auto">
            <a:xfrm>
              <a:off x="3011488" y="2555875"/>
              <a:ext cx="28575" cy="24288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latin typeface="+mj-lt"/>
                <a:ea typeface="ヒラギノ角ゴ Pro W3" charset="-128"/>
                <a:cs typeface="Arial"/>
              </a:endParaRPr>
            </a:p>
          </p:txBody>
        </p:sp>
        <p:sp>
          <p:nvSpPr>
            <p:cNvPr id="403" name="Rectangle 84"/>
            <p:cNvSpPr>
              <a:spLocks noChangeArrowheads="1"/>
            </p:cNvSpPr>
            <p:nvPr/>
          </p:nvSpPr>
          <p:spPr bwMode="auto">
            <a:xfrm>
              <a:off x="3051175" y="2555875"/>
              <a:ext cx="23813" cy="24765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latin typeface="+mj-lt"/>
                <a:ea typeface="ヒラギノ角ゴ Pro W3" charset="-128"/>
                <a:cs typeface="Arial"/>
              </a:endParaRPr>
            </a:p>
          </p:txBody>
        </p:sp>
        <p:sp>
          <p:nvSpPr>
            <p:cNvPr id="404" name="Rectangle 85"/>
            <p:cNvSpPr>
              <a:spLocks noChangeArrowheads="1"/>
            </p:cNvSpPr>
            <p:nvPr/>
          </p:nvSpPr>
          <p:spPr bwMode="auto">
            <a:xfrm>
              <a:off x="3122613" y="2555875"/>
              <a:ext cx="28575" cy="25082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latin typeface="+mj-lt"/>
                <a:ea typeface="ヒラギノ角ゴ Pro W3" charset="-128"/>
                <a:cs typeface="Arial"/>
              </a:endParaRPr>
            </a:p>
          </p:txBody>
        </p:sp>
        <p:sp>
          <p:nvSpPr>
            <p:cNvPr id="405" name="Rectangle 86"/>
            <p:cNvSpPr>
              <a:spLocks noChangeArrowheads="1"/>
            </p:cNvSpPr>
            <p:nvPr/>
          </p:nvSpPr>
          <p:spPr bwMode="auto">
            <a:xfrm>
              <a:off x="3275013" y="2555875"/>
              <a:ext cx="26987" cy="271463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latin typeface="+mj-lt"/>
                <a:ea typeface="ヒラギノ角ゴ Pro W3" charset="-128"/>
                <a:cs typeface="Arial"/>
              </a:endParaRPr>
            </a:p>
          </p:txBody>
        </p:sp>
        <p:sp>
          <p:nvSpPr>
            <p:cNvPr id="406" name="Rectangle 87"/>
            <p:cNvSpPr>
              <a:spLocks noChangeArrowheads="1"/>
            </p:cNvSpPr>
            <p:nvPr/>
          </p:nvSpPr>
          <p:spPr bwMode="auto">
            <a:xfrm>
              <a:off x="3309938" y="2555875"/>
              <a:ext cx="28575" cy="27622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latin typeface="+mj-lt"/>
                <a:ea typeface="ヒラギノ角ゴ Pro W3" charset="-128"/>
                <a:cs typeface="Arial"/>
              </a:endParaRPr>
            </a:p>
          </p:txBody>
        </p:sp>
        <p:sp>
          <p:nvSpPr>
            <p:cNvPr id="407" name="Rectangle 88"/>
            <p:cNvSpPr>
              <a:spLocks noChangeArrowheads="1"/>
            </p:cNvSpPr>
            <p:nvPr/>
          </p:nvSpPr>
          <p:spPr bwMode="auto">
            <a:xfrm>
              <a:off x="3386138" y="2555875"/>
              <a:ext cx="26987" cy="27622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latin typeface="+mj-lt"/>
                <a:ea typeface="ヒラギノ角ゴ Pro W3" charset="-128"/>
                <a:cs typeface="Arial"/>
              </a:endParaRPr>
            </a:p>
          </p:txBody>
        </p:sp>
        <p:sp>
          <p:nvSpPr>
            <p:cNvPr id="408" name="Rectangle 89"/>
            <p:cNvSpPr>
              <a:spLocks noChangeArrowheads="1"/>
            </p:cNvSpPr>
            <p:nvPr/>
          </p:nvSpPr>
          <p:spPr bwMode="auto">
            <a:xfrm>
              <a:off x="3536950" y="2555875"/>
              <a:ext cx="23813" cy="30480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latin typeface="+mj-lt"/>
                <a:ea typeface="ヒラギノ角ゴ Pro W3" charset="-128"/>
                <a:cs typeface="Arial"/>
              </a:endParaRPr>
            </a:p>
          </p:txBody>
        </p:sp>
        <p:sp>
          <p:nvSpPr>
            <p:cNvPr id="409" name="Rectangle 90"/>
            <p:cNvSpPr>
              <a:spLocks noChangeArrowheads="1"/>
            </p:cNvSpPr>
            <p:nvPr/>
          </p:nvSpPr>
          <p:spPr bwMode="auto">
            <a:xfrm>
              <a:off x="3573463" y="2555875"/>
              <a:ext cx="26987" cy="31273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latin typeface="+mj-lt"/>
                <a:ea typeface="ヒラギノ角ゴ Pro W3" charset="-128"/>
                <a:cs typeface="Arial"/>
              </a:endParaRPr>
            </a:p>
          </p:txBody>
        </p:sp>
        <p:sp>
          <p:nvSpPr>
            <p:cNvPr id="410" name="Rectangle 91"/>
            <p:cNvSpPr>
              <a:spLocks noChangeArrowheads="1"/>
            </p:cNvSpPr>
            <p:nvPr/>
          </p:nvSpPr>
          <p:spPr bwMode="auto">
            <a:xfrm>
              <a:off x="3613150" y="2555875"/>
              <a:ext cx="23813" cy="31908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latin typeface="+mj-lt"/>
                <a:ea typeface="ヒラギノ角ゴ Pro W3" charset="-128"/>
                <a:cs typeface="Arial"/>
              </a:endParaRPr>
            </a:p>
          </p:txBody>
        </p:sp>
        <p:sp>
          <p:nvSpPr>
            <p:cNvPr id="411" name="Rectangle 92"/>
            <p:cNvSpPr>
              <a:spLocks noChangeArrowheads="1"/>
            </p:cNvSpPr>
            <p:nvPr/>
          </p:nvSpPr>
          <p:spPr bwMode="auto">
            <a:xfrm>
              <a:off x="3724275" y="2555875"/>
              <a:ext cx="23813" cy="32702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latin typeface="+mj-lt"/>
                <a:ea typeface="ヒラギノ角ゴ Pro W3" charset="-128"/>
                <a:cs typeface="Arial"/>
              </a:endParaRPr>
            </a:p>
          </p:txBody>
        </p:sp>
        <p:sp>
          <p:nvSpPr>
            <p:cNvPr id="412" name="Rectangle 93"/>
            <p:cNvSpPr>
              <a:spLocks noChangeArrowheads="1"/>
            </p:cNvSpPr>
            <p:nvPr/>
          </p:nvSpPr>
          <p:spPr bwMode="auto">
            <a:xfrm>
              <a:off x="3798888" y="2555875"/>
              <a:ext cx="23812" cy="34290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latin typeface="+mj-lt"/>
                <a:ea typeface="ヒラギノ角ゴ Pro W3" charset="-128"/>
                <a:cs typeface="Arial"/>
              </a:endParaRPr>
            </a:p>
          </p:txBody>
        </p:sp>
        <p:sp>
          <p:nvSpPr>
            <p:cNvPr id="413" name="Rectangle 94"/>
            <p:cNvSpPr>
              <a:spLocks noChangeArrowheads="1"/>
            </p:cNvSpPr>
            <p:nvPr/>
          </p:nvSpPr>
          <p:spPr bwMode="auto">
            <a:xfrm>
              <a:off x="3835400" y="2555875"/>
              <a:ext cx="26988" cy="34607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latin typeface="+mj-lt"/>
                <a:ea typeface="ヒラギノ角ゴ Pro W3" charset="-128"/>
                <a:cs typeface="Arial"/>
              </a:endParaRPr>
            </a:p>
          </p:txBody>
        </p:sp>
        <p:sp>
          <p:nvSpPr>
            <p:cNvPr id="414" name="Rectangle 95"/>
            <p:cNvSpPr>
              <a:spLocks noChangeArrowheads="1"/>
            </p:cNvSpPr>
            <p:nvPr/>
          </p:nvSpPr>
          <p:spPr bwMode="auto">
            <a:xfrm>
              <a:off x="3911600" y="2555875"/>
              <a:ext cx="23813" cy="35560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latin typeface="+mj-lt"/>
                <a:ea typeface="ヒラギノ角ゴ Pro W3" charset="-128"/>
                <a:cs typeface="Arial"/>
              </a:endParaRPr>
            </a:p>
          </p:txBody>
        </p:sp>
        <p:sp>
          <p:nvSpPr>
            <p:cNvPr id="415" name="Rectangle 96"/>
            <p:cNvSpPr>
              <a:spLocks noChangeArrowheads="1"/>
            </p:cNvSpPr>
            <p:nvPr/>
          </p:nvSpPr>
          <p:spPr bwMode="auto">
            <a:xfrm>
              <a:off x="3946525" y="2555875"/>
              <a:ext cx="28575" cy="35560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latin typeface="+mj-lt"/>
                <a:ea typeface="ヒラギノ角ゴ Pro W3" charset="-128"/>
                <a:cs typeface="Arial"/>
              </a:endParaRPr>
            </a:p>
          </p:txBody>
        </p:sp>
        <p:sp>
          <p:nvSpPr>
            <p:cNvPr id="416" name="Rectangle 97"/>
            <p:cNvSpPr>
              <a:spLocks noChangeArrowheads="1"/>
            </p:cNvSpPr>
            <p:nvPr/>
          </p:nvSpPr>
          <p:spPr bwMode="auto">
            <a:xfrm>
              <a:off x="4057650" y="2555875"/>
              <a:ext cx="28575" cy="37623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latin typeface="+mj-lt"/>
                <a:ea typeface="ヒラギノ角ゴ Pro W3" charset="-128"/>
                <a:cs typeface="Arial"/>
              </a:endParaRPr>
            </a:p>
          </p:txBody>
        </p:sp>
        <p:sp>
          <p:nvSpPr>
            <p:cNvPr id="417" name="Rectangle 98"/>
            <p:cNvSpPr>
              <a:spLocks noChangeArrowheads="1"/>
            </p:cNvSpPr>
            <p:nvPr/>
          </p:nvSpPr>
          <p:spPr bwMode="auto">
            <a:xfrm>
              <a:off x="4097338" y="2555875"/>
              <a:ext cx="23812" cy="379413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latin typeface="+mj-lt"/>
                <a:ea typeface="ヒラギノ角ゴ Pro W3" charset="-128"/>
                <a:cs typeface="Arial"/>
              </a:endParaRPr>
            </a:p>
          </p:txBody>
        </p:sp>
        <p:sp>
          <p:nvSpPr>
            <p:cNvPr id="418" name="Rectangle 99"/>
            <p:cNvSpPr>
              <a:spLocks noChangeArrowheads="1"/>
            </p:cNvSpPr>
            <p:nvPr/>
          </p:nvSpPr>
          <p:spPr bwMode="auto">
            <a:xfrm>
              <a:off x="4208463" y="2555875"/>
              <a:ext cx="28575" cy="39528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latin typeface="+mj-lt"/>
                <a:ea typeface="ヒラギノ角ゴ Pro W3" charset="-128"/>
                <a:cs typeface="Arial"/>
              </a:endParaRPr>
            </a:p>
          </p:txBody>
        </p:sp>
        <p:sp>
          <p:nvSpPr>
            <p:cNvPr id="419" name="Rectangle 100"/>
            <p:cNvSpPr>
              <a:spLocks noChangeArrowheads="1"/>
            </p:cNvSpPr>
            <p:nvPr/>
          </p:nvSpPr>
          <p:spPr bwMode="auto">
            <a:xfrm>
              <a:off x="4248150" y="2555875"/>
              <a:ext cx="23813" cy="39528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latin typeface="+mj-lt"/>
                <a:ea typeface="ヒラギノ角ゴ Pro W3" charset="-128"/>
                <a:cs typeface="Arial"/>
              </a:endParaRPr>
            </a:p>
          </p:txBody>
        </p:sp>
        <p:sp>
          <p:nvSpPr>
            <p:cNvPr id="420" name="Rectangle 101"/>
            <p:cNvSpPr>
              <a:spLocks noChangeArrowheads="1"/>
            </p:cNvSpPr>
            <p:nvPr/>
          </p:nvSpPr>
          <p:spPr bwMode="auto">
            <a:xfrm>
              <a:off x="4321175" y="2555875"/>
              <a:ext cx="26988" cy="40005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latin typeface="+mj-lt"/>
                <a:ea typeface="ヒラギノ角ゴ Pro W3" charset="-128"/>
                <a:cs typeface="Arial"/>
              </a:endParaRPr>
            </a:p>
          </p:txBody>
        </p:sp>
        <p:sp>
          <p:nvSpPr>
            <p:cNvPr id="421" name="Rectangle 102"/>
            <p:cNvSpPr>
              <a:spLocks noChangeArrowheads="1"/>
            </p:cNvSpPr>
            <p:nvPr/>
          </p:nvSpPr>
          <p:spPr bwMode="auto">
            <a:xfrm>
              <a:off x="4395788" y="2555875"/>
              <a:ext cx="28575" cy="417513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latin typeface="+mj-lt"/>
                <a:ea typeface="ヒラギノ角ゴ Pro W3" charset="-128"/>
                <a:cs typeface="Arial"/>
              </a:endParaRPr>
            </a:p>
          </p:txBody>
        </p:sp>
        <p:sp>
          <p:nvSpPr>
            <p:cNvPr id="422" name="Rectangle 103"/>
            <p:cNvSpPr>
              <a:spLocks noChangeArrowheads="1"/>
            </p:cNvSpPr>
            <p:nvPr/>
          </p:nvSpPr>
          <p:spPr bwMode="auto">
            <a:xfrm>
              <a:off x="4506913" y="2555875"/>
              <a:ext cx="28575" cy="42068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latin typeface="+mj-lt"/>
                <a:ea typeface="ヒラギノ角ゴ Pro W3" charset="-128"/>
                <a:cs typeface="Arial"/>
              </a:endParaRPr>
            </a:p>
          </p:txBody>
        </p:sp>
        <p:sp>
          <p:nvSpPr>
            <p:cNvPr id="423" name="Rectangle 104"/>
            <p:cNvSpPr>
              <a:spLocks noChangeArrowheads="1"/>
            </p:cNvSpPr>
            <p:nvPr/>
          </p:nvSpPr>
          <p:spPr bwMode="auto">
            <a:xfrm>
              <a:off x="4546600" y="2555875"/>
              <a:ext cx="23813" cy="42068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latin typeface="+mj-lt"/>
                <a:ea typeface="ヒラギノ角ゴ Pro W3" charset="-128"/>
                <a:cs typeface="Arial"/>
              </a:endParaRPr>
            </a:p>
          </p:txBody>
        </p:sp>
        <p:sp>
          <p:nvSpPr>
            <p:cNvPr id="424" name="Rectangle 105"/>
            <p:cNvSpPr>
              <a:spLocks noChangeArrowheads="1"/>
            </p:cNvSpPr>
            <p:nvPr/>
          </p:nvSpPr>
          <p:spPr bwMode="auto">
            <a:xfrm>
              <a:off x="4622800" y="2555875"/>
              <a:ext cx="23813" cy="43338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latin typeface="+mj-lt"/>
                <a:ea typeface="ヒラギノ角ゴ Pro W3" charset="-128"/>
                <a:cs typeface="Arial"/>
              </a:endParaRPr>
            </a:p>
          </p:txBody>
        </p:sp>
        <p:sp>
          <p:nvSpPr>
            <p:cNvPr id="425" name="Rectangle 106"/>
            <p:cNvSpPr>
              <a:spLocks noChangeArrowheads="1"/>
            </p:cNvSpPr>
            <p:nvPr/>
          </p:nvSpPr>
          <p:spPr bwMode="auto">
            <a:xfrm>
              <a:off x="4659313" y="2555875"/>
              <a:ext cx="26987" cy="43815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latin typeface="+mj-lt"/>
                <a:ea typeface="ヒラギノ角ゴ Pro W3" charset="-128"/>
                <a:cs typeface="Arial"/>
              </a:endParaRPr>
            </a:p>
          </p:txBody>
        </p:sp>
        <p:sp>
          <p:nvSpPr>
            <p:cNvPr id="426" name="Rectangle 107"/>
            <p:cNvSpPr>
              <a:spLocks noChangeArrowheads="1"/>
            </p:cNvSpPr>
            <p:nvPr/>
          </p:nvSpPr>
          <p:spPr bwMode="auto">
            <a:xfrm>
              <a:off x="4733925" y="2555875"/>
              <a:ext cx="23813" cy="442913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latin typeface="+mj-lt"/>
                <a:ea typeface="ヒラギノ角ゴ Pro W3" charset="-128"/>
                <a:cs typeface="Arial"/>
              </a:endParaRPr>
            </a:p>
          </p:txBody>
        </p:sp>
        <p:sp>
          <p:nvSpPr>
            <p:cNvPr id="427" name="Rectangle 108"/>
            <p:cNvSpPr>
              <a:spLocks noChangeArrowheads="1"/>
            </p:cNvSpPr>
            <p:nvPr/>
          </p:nvSpPr>
          <p:spPr bwMode="auto">
            <a:xfrm>
              <a:off x="4770438" y="2555875"/>
              <a:ext cx="26987" cy="45402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latin typeface="+mj-lt"/>
                <a:ea typeface="ヒラギノ角ゴ Pro W3" charset="-128"/>
                <a:cs typeface="Arial"/>
              </a:endParaRPr>
            </a:p>
          </p:txBody>
        </p:sp>
        <p:sp>
          <p:nvSpPr>
            <p:cNvPr id="428" name="Rectangle 109"/>
            <p:cNvSpPr>
              <a:spLocks noChangeArrowheads="1"/>
            </p:cNvSpPr>
            <p:nvPr/>
          </p:nvSpPr>
          <p:spPr bwMode="auto">
            <a:xfrm>
              <a:off x="4810125" y="2555875"/>
              <a:ext cx="23813" cy="45878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latin typeface="+mj-lt"/>
                <a:ea typeface="ヒラギノ角ゴ Pro W3" charset="-128"/>
                <a:cs typeface="Arial"/>
              </a:endParaRPr>
            </a:p>
          </p:txBody>
        </p:sp>
        <p:sp>
          <p:nvSpPr>
            <p:cNvPr id="429" name="Rectangle 110"/>
            <p:cNvSpPr>
              <a:spLocks noChangeArrowheads="1"/>
            </p:cNvSpPr>
            <p:nvPr/>
          </p:nvSpPr>
          <p:spPr bwMode="auto">
            <a:xfrm>
              <a:off x="4845050" y="2555875"/>
              <a:ext cx="28575" cy="461963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latin typeface="+mj-lt"/>
                <a:ea typeface="ヒラギノ角ゴ Pro W3" charset="-128"/>
                <a:cs typeface="Arial"/>
              </a:endParaRPr>
            </a:p>
          </p:txBody>
        </p:sp>
        <p:sp>
          <p:nvSpPr>
            <p:cNvPr id="430" name="Rectangle 111"/>
            <p:cNvSpPr>
              <a:spLocks noChangeArrowheads="1"/>
            </p:cNvSpPr>
            <p:nvPr/>
          </p:nvSpPr>
          <p:spPr bwMode="auto">
            <a:xfrm>
              <a:off x="4881563" y="2555875"/>
              <a:ext cx="26987" cy="461963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latin typeface="+mj-lt"/>
                <a:ea typeface="ヒラギノ角ゴ Pro W3" charset="-128"/>
                <a:cs typeface="Arial"/>
              </a:endParaRPr>
            </a:p>
          </p:txBody>
        </p:sp>
        <p:sp>
          <p:nvSpPr>
            <p:cNvPr id="431" name="Rectangle 112"/>
            <p:cNvSpPr>
              <a:spLocks noChangeArrowheads="1"/>
            </p:cNvSpPr>
            <p:nvPr/>
          </p:nvSpPr>
          <p:spPr bwMode="auto">
            <a:xfrm>
              <a:off x="4921250" y="2555875"/>
              <a:ext cx="23813" cy="46672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latin typeface="+mj-lt"/>
                <a:ea typeface="ヒラギノ角ゴ Pro W3" charset="-128"/>
                <a:cs typeface="Arial"/>
              </a:endParaRPr>
            </a:p>
          </p:txBody>
        </p:sp>
        <p:sp>
          <p:nvSpPr>
            <p:cNvPr id="432" name="Rectangle 113"/>
            <p:cNvSpPr>
              <a:spLocks noChangeArrowheads="1"/>
            </p:cNvSpPr>
            <p:nvPr/>
          </p:nvSpPr>
          <p:spPr bwMode="auto">
            <a:xfrm>
              <a:off x="4995863" y="2555875"/>
              <a:ext cx="23812" cy="46672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latin typeface="+mj-lt"/>
                <a:ea typeface="ヒラギノ角ゴ Pro W3" charset="-128"/>
                <a:cs typeface="Arial"/>
              </a:endParaRPr>
            </a:p>
          </p:txBody>
        </p:sp>
        <p:sp>
          <p:nvSpPr>
            <p:cNvPr id="433" name="Rectangle 114"/>
            <p:cNvSpPr>
              <a:spLocks noChangeArrowheads="1"/>
            </p:cNvSpPr>
            <p:nvPr/>
          </p:nvSpPr>
          <p:spPr bwMode="auto">
            <a:xfrm>
              <a:off x="5032375" y="2555875"/>
              <a:ext cx="28575" cy="47625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latin typeface="+mj-lt"/>
                <a:ea typeface="ヒラギノ角ゴ Pro W3" charset="-128"/>
                <a:cs typeface="Arial"/>
              </a:endParaRPr>
            </a:p>
          </p:txBody>
        </p:sp>
        <p:sp>
          <p:nvSpPr>
            <p:cNvPr id="434" name="Rectangle 115"/>
            <p:cNvSpPr>
              <a:spLocks noChangeArrowheads="1"/>
            </p:cNvSpPr>
            <p:nvPr/>
          </p:nvSpPr>
          <p:spPr bwMode="auto">
            <a:xfrm>
              <a:off x="5068888" y="2555875"/>
              <a:ext cx="26987" cy="46990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latin typeface="+mj-lt"/>
                <a:ea typeface="ヒラギノ角ゴ Pro W3" charset="-128"/>
                <a:cs typeface="Arial"/>
              </a:endParaRPr>
            </a:p>
          </p:txBody>
        </p:sp>
        <p:sp>
          <p:nvSpPr>
            <p:cNvPr id="435" name="Rectangle 116"/>
            <p:cNvSpPr>
              <a:spLocks noChangeArrowheads="1"/>
            </p:cNvSpPr>
            <p:nvPr/>
          </p:nvSpPr>
          <p:spPr bwMode="auto">
            <a:xfrm>
              <a:off x="5108575" y="2555875"/>
              <a:ext cx="23813" cy="47625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latin typeface="+mj-lt"/>
                <a:ea typeface="ヒラギノ角ゴ Pro W3" charset="-128"/>
                <a:cs typeface="Arial"/>
              </a:endParaRPr>
            </a:p>
          </p:txBody>
        </p:sp>
        <p:sp>
          <p:nvSpPr>
            <p:cNvPr id="436" name="Rectangle 117"/>
            <p:cNvSpPr>
              <a:spLocks noChangeArrowheads="1"/>
            </p:cNvSpPr>
            <p:nvPr/>
          </p:nvSpPr>
          <p:spPr bwMode="auto">
            <a:xfrm>
              <a:off x="5143500" y="2555875"/>
              <a:ext cx="28575" cy="48418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latin typeface="+mj-lt"/>
                <a:ea typeface="ヒラギノ角ゴ Pro W3" charset="-128"/>
                <a:cs typeface="Arial"/>
              </a:endParaRPr>
            </a:p>
          </p:txBody>
        </p:sp>
        <p:sp>
          <p:nvSpPr>
            <p:cNvPr id="437" name="Rectangle 118"/>
            <p:cNvSpPr>
              <a:spLocks noChangeArrowheads="1"/>
            </p:cNvSpPr>
            <p:nvPr/>
          </p:nvSpPr>
          <p:spPr bwMode="auto">
            <a:xfrm>
              <a:off x="5183188" y="2555875"/>
              <a:ext cx="23812" cy="48418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latin typeface="+mj-lt"/>
                <a:ea typeface="ヒラギノ角ゴ Pro W3" charset="-128"/>
                <a:cs typeface="Arial"/>
              </a:endParaRPr>
            </a:p>
          </p:txBody>
        </p:sp>
        <p:sp>
          <p:nvSpPr>
            <p:cNvPr id="438" name="Rectangle 119"/>
            <p:cNvSpPr>
              <a:spLocks noChangeArrowheads="1"/>
            </p:cNvSpPr>
            <p:nvPr/>
          </p:nvSpPr>
          <p:spPr bwMode="auto">
            <a:xfrm>
              <a:off x="5219700" y="2555875"/>
              <a:ext cx="26988" cy="48418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latin typeface="+mj-lt"/>
                <a:ea typeface="ヒラギノ角ゴ Pro W3" charset="-128"/>
                <a:cs typeface="Arial"/>
              </a:endParaRPr>
            </a:p>
          </p:txBody>
        </p:sp>
        <p:sp>
          <p:nvSpPr>
            <p:cNvPr id="439" name="Rectangle 120"/>
            <p:cNvSpPr>
              <a:spLocks noChangeArrowheads="1"/>
            </p:cNvSpPr>
            <p:nvPr/>
          </p:nvSpPr>
          <p:spPr bwMode="auto">
            <a:xfrm>
              <a:off x="5254625" y="2555875"/>
              <a:ext cx="28575" cy="487363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latin typeface="+mj-lt"/>
                <a:ea typeface="ヒラギノ角ゴ Pro W3" charset="-128"/>
                <a:cs typeface="Arial"/>
              </a:endParaRPr>
            </a:p>
          </p:txBody>
        </p:sp>
        <p:sp>
          <p:nvSpPr>
            <p:cNvPr id="440" name="Rectangle 121"/>
            <p:cNvSpPr>
              <a:spLocks noChangeArrowheads="1"/>
            </p:cNvSpPr>
            <p:nvPr/>
          </p:nvSpPr>
          <p:spPr bwMode="auto">
            <a:xfrm>
              <a:off x="5294313" y="2555875"/>
              <a:ext cx="23812" cy="49212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latin typeface="+mj-lt"/>
                <a:ea typeface="ヒラギノ角ゴ Pro W3" charset="-128"/>
                <a:cs typeface="Arial"/>
              </a:endParaRPr>
            </a:p>
          </p:txBody>
        </p:sp>
        <p:sp>
          <p:nvSpPr>
            <p:cNvPr id="441" name="Rectangle 122"/>
            <p:cNvSpPr>
              <a:spLocks noChangeArrowheads="1"/>
            </p:cNvSpPr>
            <p:nvPr/>
          </p:nvSpPr>
          <p:spPr bwMode="auto">
            <a:xfrm>
              <a:off x="5405438" y="2555875"/>
              <a:ext cx="28575" cy="49530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latin typeface="+mj-lt"/>
                <a:ea typeface="ヒラギノ角ゴ Pro W3" charset="-128"/>
                <a:cs typeface="Arial"/>
              </a:endParaRPr>
            </a:p>
          </p:txBody>
        </p:sp>
        <p:sp>
          <p:nvSpPr>
            <p:cNvPr id="442" name="Rectangle 123"/>
            <p:cNvSpPr>
              <a:spLocks noChangeArrowheads="1"/>
            </p:cNvSpPr>
            <p:nvPr/>
          </p:nvSpPr>
          <p:spPr bwMode="auto">
            <a:xfrm>
              <a:off x="5441950" y="2555875"/>
              <a:ext cx="28575" cy="500063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latin typeface="+mj-lt"/>
                <a:ea typeface="ヒラギノ角ゴ Pro W3" charset="-128"/>
                <a:cs typeface="Arial"/>
              </a:endParaRPr>
            </a:p>
          </p:txBody>
        </p:sp>
        <p:sp>
          <p:nvSpPr>
            <p:cNvPr id="443" name="Rectangle 124"/>
            <p:cNvSpPr>
              <a:spLocks noChangeArrowheads="1"/>
            </p:cNvSpPr>
            <p:nvPr/>
          </p:nvSpPr>
          <p:spPr bwMode="auto">
            <a:xfrm>
              <a:off x="5481638" y="2555875"/>
              <a:ext cx="23812" cy="50323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latin typeface="+mj-lt"/>
                <a:ea typeface="ヒラギノ角ゴ Pro W3" charset="-128"/>
                <a:cs typeface="Arial"/>
              </a:endParaRPr>
            </a:p>
          </p:txBody>
        </p:sp>
        <p:sp>
          <p:nvSpPr>
            <p:cNvPr id="444" name="Rectangle 125"/>
            <p:cNvSpPr>
              <a:spLocks noChangeArrowheads="1"/>
            </p:cNvSpPr>
            <p:nvPr/>
          </p:nvSpPr>
          <p:spPr bwMode="auto">
            <a:xfrm>
              <a:off x="5518150" y="2555875"/>
              <a:ext cx="26988" cy="50323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latin typeface="+mj-lt"/>
                <a:ea typeface="ヒラギノ角ゴ Pro W3" charset="-128"/>
                <a:cs typeface="Arial"/>
              </a:endParaRPr>
            </a:p>
          </p:txBody>
        </p:sp>
        <p:sp>
          <p:nvSpPr>
            <p:cNvPr id="445" name="Rectangle 126"/>
            <p:cNvSpPr>
              <a:spLocks noChangeArrowheads="1"/>
            </p:cNvSpPr>
            <p:nvPr/>
          </p:nvSpPr>
          <p:spPr bwMode="auto">
            <a:xfrm>
              <a:off x="5592763" y="2555875"/>
              <a:ext cx="28575" cy="512763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latin typeface="+mj-lt"/>
                <a:ea typeface="ヒラギノ角ゴ Pro W3" charset="-128"/>
                <a:cs typeface="Arial"/>
              </a:endParaRPr>
            </a:p>
          </p:txBody>
        </p:sp>
        <p:sp>
          <p:nvSpPr>
            <p:cNvPr id="446" name="Rectangle 127"/>
            <p:cNvSpPr>
              <a:spLocks noChangeArrowheads="1"/>
            </p:cNvSpPr>
            <p:nvPr/>
          </p:nvSpPr>
          <p:spPr bwMode="auto">
            <a:xfrm>
              <a:off x="5629275" y="2555875"/>
              <a:ext cx="26988" cy="512763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latin typeface="+mj-lt"/>
                <a:ea typeface="ヒラギノ角ゴ Pro W3" charset="-128"/>
                <a:cs typeface="Arial"/>
              </a:endParaRPr>
            </a:p>
          </p:txBody>
        </p:sp>
        <p:sp>
          <p:nvSpPr>
            <p:cNvPr id="447" name="Rectangle 128"/>
            <p:cNvSpPr>
              <a:spLocks noChangeArrowheads="1"/>
            </p:cNvSpPr>
            <p:nvPr/>
          </p:nvSpPr>
          <p:spPr bwMode="auto">
            <a:xfrm>
              <a:off x="5668963" y="2555875"/>
              <a:ext cx="23812" cy="512763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latin typeface="+mj-lt"/>
                <a:ea typeface="ヒラギノ角ゴ Pro W3" charset="-128"/>
                <a:cs typeface="Arial"/>
              </a:endParaRPr>
            </a:p>
          </p:txBody>
        </p:sp>
        <p:sp>
          <p:nvSpPr>
            <p:cNvPr id="448" name="Rectangle 129"/>
            <p:cNvSpPr>
              <a:spLocks noChangeArrowheads="1"/>
            </p:cNvSpPr>
            <p:nvPr/>
          </p:nvSpPr>
          <p:spPr bwMode="auto">
            <a:xfrm>
              <a:off x="5703888" y="2555875"/>
              <a:ext cx="28575" cy="512763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latin typeface="+mj-lt"/>
                <a:ea typeface="ヒラギノ角ゴ Pro W3" charset="-128"/>
                <a:cs typeface="Arial"/>
              </a:endParaRPr>
            </a:p>
          </p:txBody>
        </p:sp>
        <p:sp>
          <p:nvSpPr>
            <p:cNvPr id="449" name="Rectangle 130"/>
            <p:cNvSpPr>
              <a:spLocks noChangeArrowheads="1"/>
            </p:cNvSpPr>
            <p:nvPr/>
          </p:nvSpPr>
          <p:spPr bwMode="auto">
            <a:xfrm>
              <a:off x="5743575" y="2555875"/>
              <a:ext cx="23813" cy="51752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latin typeface="+mj-lt"/>
                <a:ea typeface="ヒラギノ角ゴ Pro W3" charset="-128"/>
                <a:cs typeface="Arial"/>
              </a:endParaRPr>
            </a:p>
          </p:txBody>
        </p:sp>
        <p:sp>
          <p:nvSpPr>
            <p:cNvPr id="450" name="Rectangle 131"/>
            <p:cNvSpPr>
              <a:spLocks noChangeArrowheads="1"/>
            </p:cNvSpPr>
            <p:nvPr/>
          </p:nvSpPr>
          <p:spPr bwMode="auto">
            <a:xfrm>
              <a:off x="5816600" y="2555875"/>
              <a:ext cx="26988" cy="52863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latin typeface="+mj-lt"/>
                <a:ea typeface="ヒラギノ角ゴ Pro W3" charset="-128"/>
                <a:cs typeface="Arial"/>
              </a:endParaRPr>
            </a:p>
          </p:txBody>
        </p:sp>
        <p:sp>
          <p:nvSpPr>
            <p:cNvPr id="451" name="Rectangle 132"/>
            <p:cNvSpPr>
              <a:spLocks noChangeArrowheads="1"/>
            </p:cNvSpPr>
            <p:nvPr/>
          </p:nvSpPr>
          <p:spPr bwMode="auto">
            <a:xfrm>
              <a:off x="5856288" y="2555875"/>
              <a:ext cx="23812" cy="53657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latin typeface="+mj-lt"/>
                <a:ea typeface="ヒラギノ角ゴ Pro W3" charset="-128"/>
                <a:cs typeface="Arial"/>
              </a:endParaRPr>
            </a:p>
          </p:txBody>
        </p:sp>
        <p:sp>
          <p:nvSpPr>
            <p:cNvPr id="452" name="Rectangle 133"/>
            <p:cNvSpPr>
              <a:spLocks noChangeArrowheads="1"/>
            </p:cNvSpPr>
            <p:nvPr/>
          </p:nvSpPr>
          <p:spPr bwMode="auto">
            <a:xfrm>
              <a:off x="5891213" y="2555875"/>
              <a:ext cx="28575" cy="54133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latin typeface="+mj-lt"/>
                <a:ea typeface="ヒラギノ角ゴ Pro W3" charset="-128"/>
                <a:cs typeface="Arial"/>
              </a:endParaRPr>
            </a:p>
          </p:txBody>
        </p:sp>
        <p:sp>
          <p:nvSpPr>
            <p:cNvPr id="453" name="Rectangle 134"/>
            <p:cNvSpPr>
              <a:spLocks noChangeArrowheads="1"/>
            </p:cNvSpPr>
            <p:nvPr/>
          </p:nvSpPr>
          <p:spPr bwMode="auto">
            <a:xfrm>
              <a:off x="5930900" y="2555875"/>
              <a:ext cx="23813" cy="544513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latin typeface="+mj-lt"/>
                <a:ea typeface="ヒラギノ角ゴ Pro W3" charset="-128"/>
                <a:cs typeface="Arial"/>
              </a:endParaRPr>
            </a:p>
          </p:txBody>
        </p:sp>
        <p:sp>
          <p:nvSpPr>
            <p:cNvPr id="454" name="Rectangle 135"/>
            <p:cNvSpPr>
              <a:spLocks noChangeArrowheads="1"/>
            </p:cNvSpPr>
            <p:nvPr/>
          </p:nvSpPr>
          <p:spPr bwMode="auto">
            <a:xfrm>
              <a:off x="5967413" y="2555875"/>
              <a:ext cx="26987" cy="544513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latin typeface="+mj-lt"/>
                <a:ea typeface="ヒラギノ角ゴ Pro W3" charset="-128"/>
                <a:cs typeface="Arial"/>
              </a:endParaRPr>
            </a:p>
          </p:txBody>
        </p:sp>
        <p:sp>
          <p:nvSpPr>
            <p:cNvPr id="455" name="Rectangle 136"/>
            <p:cNvSpPr>
              <a:spLocks noChangeArrowheads="1"/>
            </p:cNvSpPr>
            <p:nvPr/>
          </p:nvSpPr>
          <p:spPr bwMode="auto">
            <a:xfrm>
              <a:off x="6118225" y="2555875"/>
              <a:ext cx="23813" cy="57785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latin typeface="+mj-lt"/>
                <a:ea typeface="ヒラギノ角ゴ Pro W3" charset="-128"/>
                <a:cs typeface="Arial"/>
              </a:endParaRPr>
            </a:p>
          </p:txBody>
        </p:sp>
        <p:sp>
          <p:nvSpPr>
            <p:cNvPr id="456" name="Rectangle 137"/>
            <p:cNvSpPr>
              <a:spLocks noChangeArrowheads="1"/>
            </p:cNvSpPr>
            <p:nvPr/>
          </p:nvSpPr>
          <p:spPr bwMode="auto">
            <a:xfrm>
              <a:off x="6153150" y="2555875"/>
              <a:ext cx="28575" cy="57785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latin typeface="+mj-lt"/>
                <a:ea typeface="ヒラギノ角ゴ Pro W3" charset="-128"/>
                <a:cs typeface="Arial"/>
              </a:endParaRPr>
            </a:p>
          </p:txBody>
        </p:sp>
        <p:sp>
          <p:nvSpPr>
            <p:cNvPr id="457" name="Rectangle 138"/>
            <p:cNvSpPr>
              <a:spLocks noChangeArrowheads="1"/>
            </p:cNvSpPr>
            <p:nvPr/>
          </p:nvSpPr>
          <p:spPr bwMode="auto">
            <a:xfrm>
              <a:off x="6194425" y="2555875"/>
              <a:ext cx="23813" cy="582613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latin typeface="+mj-lt"/>
                <a:ea typeface="ヒラギノ角ゴ Pro W3" charset="-128"/>
                <a:cs typeface="Arial"/>
              </a:endParaRPr>
            </a:p>
          </p:txBody>
        </p:sp>
        <p:sp>
          <p:nvSpPr>
            <p:cNvPr id="458" name="Rectangle 139"/>
            <p:cNvSpPr>
              <a:spLocks noChangeArrowheads="1"/>
            </p:cNvSpPr>
            <p:nvPr/>
          </p:nvSpPr>
          <p:spPr bwMode="auto">
            <a:xfrm>
              <a:off x="6229350" y="2555875"/>
              <a:ext cx="23813" cy="582613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latin typeface="+mj-lt"/>
                <a:ea typeface="ヒラギノ角ゴ Pro W3" charset="-128"/>
                <a:cs typeface="Arial"/>
              </a:endParaRPr>
            </a:p>
          </p:txBody>
        </p:sp>
        <p:sp>
          <p:nvSpPr>
            <p:cNvPr id="459" name="Rectangle 140"/>
            <p:cNvSpPr>
              <a:spLocks noChangeArrowheads="1"/>
            </p:cNvSpPr>
            <p:nvPr/>
          </p:nvSpPr>
          <p:spPr bwMode="auto">
            <a:xfrm>
              <a:off x="6305550" y="2555875"/>
              <a:ext cx="23813" cy="59055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latin typeface="+mj-lt"/>
                <a:ea typeface="ヒラギノ角ゴ Pro W3" charset="-128"/>
                <a:cs typeface="Arial"/>
              </a:endParaRPr>
            </a:p>
          </p:txBody>
        </p:sp>
        <p:sp>
          <p:nvSpPr>
            <p:cNvPr id="460" name="Rectangle 141"/>
            <p:cNvSpPr>
              <a:spLocks noChangeArrowheads="1"/>
            </p:cNvSpPr>
            <p:nvPr/>
          </p:nvSpPr>
          <p:spPr bwMode="auto">
            <a:xfrm>
              <a:off x="6380163" y="2555875"/>
              <a:ext cx="23812" cy="595313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latin typeface="+mj-lt"/>
                <a:ea typeface="ヒラギノ角ゴ Pro W3" charset="-128"/>
                <a:cs typeface="Arial"/>
              </a:endParaRPr>
            </a:p>
          </p:txBody>
        </p:sp>
        <p:sp>
          <p:nvSpPr>
            <p:cNvPr id="461" name="Rectangle 142"/>
            <p:cNvSpPr>
              <a:spLocks noChangeArrowheads="1"/>
            </p:cNvSpPr>
            <p:nvPr/>
          </p:nvSpPr>
          <p:spPr bwMode="auto">
            <a:xfrm>
              <a:off x="6451600" y="2555875"/>
              <a:ext cx="28575" cy="60642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latin typeface="+mj-lt"/>
                <a:ea typeface="ヒラギノ角ゴ Pro W3" charset="-128"/>
                <a:cs typeface="Arial"/>
              </a:endParaRPr>
            </a:p>
          </p:txBody>
        </p:sp>
        <p:sp>
          <p:nvSpPr>
            <p:cNvPr id="462" name="Rectangle 143"/>
            <p:cNvSpPr>
              <a:spLocks noChangeArrowheads="1"/>
            </p:cNvSpPr>
            <p:nvPr/>
          </p:nvSpPr>
          <p:spPr bwMode="auto">
            <a:xfrm>
              <a:off x="6527800" y="2555875"/>
              <a:ext cx="26988" cy="61912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latin typeface="+mj-lt"/>
                <a:ea typeface="ヒラギノ角ゴ Pro W3" charset="-128"/>
                <a:cs typeface="Arial"/>
              </a:endParaRPr>
            </a:p>
          </p:txBody>
        </p:sp>
        <p:sp>
          <p:nvSpPr>
            <p:cNvPr id="463" name="Rectangle 144"/>
            <p:cNvSpPr>
              <a:spLocks noChangeArrowheads="1"/>
            </p:cNvSpPr>
            <p:nvPr/>
          </p:nvSpPr>
          <p:spPr bwMode="auto">
            <a:xfrm>
              <a:off x="6678613" y="2555875"/>
              <a:ext cx="23812" cy="62388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latin typeface="+mj-lt"/>
                <a:ea typeface="ヒラギノ角ゴ Pro W3" charset="-128"/>
                <a:cs typeface="Arial"/>
              </a:endParaRPr>
            </a:p>
          </p:txBody>
        </p:sp>
        <p:sp>
          <p:nvSpPr>
            <p:cNvPr id="464" name="Rectangle 145"/>
            <p:cNvSpPr>
              <a:spLocks noChangeArrowheads="1"/>
            </p:cNvSpPr>
            <p:nvPr/>
          </p:nvSpPr>
          <p:spPr bwMode="auto">
            <a:xfrm>
              <a:off x="6715125" y="2555875"/>
              <a:ext cx="26988" cy="62388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latin typeface="+mj-lt"/>
                <a:ea typeface="ヒラギノ角ゴ Pro W3" charset="-128"/>
                <a:cs typeface="Arial"/>
              </a:endParaRPr>
            </a:p>
          </p:txBody>
        </p:sp>
        <p:sp>
          <p:nvSpPr>
            <p:cNvPr id="465" name="Rectangle 146"/>
            <p:cNvSpPr>
              <a:spLocks noChangeArrowheads="1"/>
            </p:cNvSpPr>
            <p:nvPr/>
          </p:nvSpPr>
          <p:spPr bwMode="auto">
            <a:xfrm>
              <a:off x="6754813" y="2555875"/>
              <a:ext cx="23812" cy="627063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latin typeface="+mj-lt"/>
                <a:ea typeface="ヒラギノ角ゴ Pro W3" charset="-128"/>
                <a:cs typeface="Arial"/>
              </a:endParaRPr>
            </a:p>
          </p:txBody>
        </p:sp>
        <p:sp>
          <p:nvSpPr>
            <p:cNvPr id="466" name="Rectangle 147"/>
            <p:cNvSpPr>
              <a:spLocks noChangeArrowheads="1"/>
            </p:cNvSpPr>
            <p:nvPr/>
          </p:nvSpPr>
          <p:spPr bwMode="auto">
            <a:xfrm>
              <a:off x="6789738" y="2555875"/>
              <a:ext cx="28575" cy="627063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latin typeface="+mj-lt"/>
                <a:ea typeface="ヒラギノ角ゴ Pro W3" charset="-128"/>
                <a:cs typeface="Arial"/>
              </a:endParaRPr>
            </a:p>
          </p:txBody>
        </p:sp>
        <p:sp>
          <p:nvSpPr>
            <p:cNvPr id="467" name="Rectangle 148"/>
            <p:cNvSpPr>
              <a:spLocks noChangeArrowheads="1"/>
            </p:cNvSpPr>
            <p:nvPr/>
          </p:nvSpPr>
          <p:spPr bwMode="auto">
            <a:xfrm>
              <a:off x="6826250" y="2555875"/>
              <a:ext cx="26988" cy="63182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latin typeface="+mj-lt"/>
                <a:ea typeface="ヒラギノ角ゴ Pro W3" charset="-128"/>
                <a:cs typeface="Arial"/>
              </a:endParaRPr>
            </a:p>
          </p:txBody>
        </p:sp>
        <p:sp>
          <p:nvSpPr>
            <p:cNvPr id="468" name="Rectangle 149"/>
            <p:cNvSpPr>
              <a:spLocks noChangeArrowheads="1"/>
            </p:cNvSpPr>
            <p:nvPr/>
          </p:nvSpPr>
          <p:spPr bwMode="auto">
            <a:xfrm>
              <a:off x="6865938" y="2555875"/>
              <a:ext cx="23812" cy="63817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latin typeface="+mj-lt"/>
                <a:ea typeface="ヒラギノ角ゴ Pro W3" charset="-128"/>
                <a:cs typeface="Arial"/>
              </a:endParaRPr>
            </a:p>
          </p:txBody>
        </p:sp>
        <p:sp>
          <p:nvSpPr>
            <p:cNvPr id="469" name="Rectangle 150"/>
            <p:cNvSpPr>
              <a:spLocks noChangeArrowheads="1"/>
            </p:cNvSpPr>
            <p:nvPr/>
          </p:nvSpPr>
          <p:spPr bwMode="auto">
            <a:xfrm>
              <a:off x="6900863" y="2555875"/>
              <a:ext cx="28575" cy="64452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latin typeface="+mj-lt"/>
                <a:ea typeface="ヒラギノ角ゴ Pro W3" charset="-128"/>
                <a:cs typeface="Arial"/>
              </a:endParaRPr>
            </a:p>
          </p:txBody>
        </p:sp>
        <p:sp>
          <p:nvSpPr>
            <p:cNvPr id="470" name="Rectangle 151"/>
            <p:cNvSpPr>
              <a:spLocks noChangeArrowheads="1"/>
            </p:cNvSpPr>
            <p:nvPr/>
          </p:nvSpPr>
          <p:spPr bwMode="auto">
            <a:xfrm>
              <a:off x="6977063" y="2555875"/>
              <a:ext cx="28575" cy="65405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latin typeface="+mj-lt"/>
                <a:ea typeface="ヒラギノ角ゴ Pro W3" charset="-128"/>
                <a:cs typeface="Arial"/>
              </a:endParaRPr>
            </a:p>
          </p:txBody>
        </p:sp>
        <p:sp>
          <p:nvSpPr>
            <p:cNvPr id="471" name="Rectangle 152"/>
            <p:cNvSpPr>
              <a:spLocks noChangeArrowheads="1"/>
            </p:cNvSpPr>
            <p:nvPr/>
          </p:nvSpPr>
          <p:spPr bwMode="auto">
            <a:xfrm>
              <a:off x="7013575" y="2555875"/>
              <a:ext cx="26988" cy="665163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latin typeface="+mj-lt"/>
                <a:ea typeface="ヒラギノ角ゴ Pro W3" charset="-128"/>
                <a:cs typeface="Arial"/>
              </a:endParaRPr>
            </a:p>
          </p:txBody>
        </p:sp>
        <p:sp>
          <p:nvSpPr>
            <p:cNvPr id="472" name="Rectangle 153"/>
            <p:cNvSpPr>
              <a:spLocks noChangeArrowheads="1"/>
            </p:cNvSpPr>
            <p:nvPr/>
          </p:nvSpPr>
          <p:spPr bwMode="auto">
            <a:xfrm>
              <a:off x="7053263" y="2555875"/>
              <a:ext cx="23812" cy="68738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latin typeface="+mj-lt"/>
                <a:ea typeface="ヒラギノ角ゴ Pro W3" charset="-128"/>
                <a:cs typeface="Arial"/>
              </a:endParaRPr>
            </a:p>
          </p:txBody>
        </p:sp>
        <p:sp>
          <p:nvSpPr>
            <p:cNvPr id="473" name="Rectangle 154"/>
            <p:cNvSpPr>
              <a:spLocks noChangeArrowheads="1"/>
            </p:cNvSpPr>
            <p:nvPr/>
          </p:nvSpPr>
          <p:spPr bwMode="auto">
            <a:xfrm>
              <a:off x="7088188" y="2555875"/>
              <a:ext cx="28575" cy="68738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latin typeface="+mj-lt"/>
                <a:ea typeface="ヒラギノ角ゴ Pro W3" charset="-128"/>
                <a:cs typeface="Arial"/>
              </a:endParaRPr>
            </a:p>
          </p:txBody>
        </p:sp>
        <p:sp>
          <p:nvSpPr>
            <p:cNvPr id="474" name="Rectangle 155"/>
            <p:cNvSpPr>
              <a:spLocks noChangeArrowheads="1"/>
            </p:cNvSpPr>
            <p:nvPr/>
          </p:nvSpPr>
          <p:spPr bwMode="auto">
            <a:xfrm>
              <a:off x="7127875" y="2555875"/>
              <a:ext cx="23813" cy="68738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latin typeface="+mj-lt"/>
                <a:ea typeface="ヒラギノ角ゴ Pro W3" charset="-128"/>
                <a:cs typeface="Arial"/>
              </a:endParaRPr>
            </a:p>
          </p:txBody>
        </p:sp>
        <p:sp>
          <p:nvSpPr>
            <p:cNvPr id="475" name="Rectangle 156"/>
            <p:cNvSpPr>
              <a:spLocks noChangeArrowheads="1"/>
            </p:cNvSpPr>
            <p:nvPr/>
          </p:nvSpPr>
          <p:spPr bwMode="auto">
            <a:xfrm>
              <a:off x="7164388" y="2555875"/>
              <a:ext cx="26987" cy="68738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latin typeface="+mj-lt"/>
                <a:ea typeface="ヒラギノ角ゴ Pro W3" charset="-128"/>
                <a:cs typeface="Arial"/>
              </a:endParaRPr>
            </a:p>
          </p:txBody>
        </p:sp>
        <p:sp>
          <p:nvSpPr>
            <p:cNvPr id="476" name="Rectangle 157"/>
            <p:cNvSpPr>
              <a:spLocks noChangeArrowheads="1"/>
            </p:cNvSpPr>
            <p:nvPr/>
          </p:nvSpPr>
          <p:spPr bwMode="auto">
            <a:xfrm>
              <a:off x="7199313" y="2555875"/>
              <a:ext cx="28575" cy="68738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latin typeface="+mj-lt"/>
                <a:ea typeface="ヒラギノ角ゴ Pro W3" charset="-128"/>
                <a:cs typeface="Arial"/>
              </a:endParaRPr>
            </a:p>
          </p:txBody>
        </p:sp>
        <p:sp>
          <p:nvSpPr>
            <p:cNvPr id="477" name="Rectangle 158"/>
            <p:cNvSpPr>
              <a:spLocks noChangeArrowheads="1"/>
            </p:cNvSpPr>
            <p:nvPr/>
          </p:nvSpPr>
          <p:spPr bwMode="auto">
            <a:xfrm>
              <a:off x="7239000" y="2555875"/>
              <a:ext cx="23813" cy="690563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latin typeface="+mj-lt"/>
                <a:ea typeface="ヒラギノ角ゴ Pro W3" charset="-128"/>
                <a:cs typeface="Arial"/>
              </a:endParaRPr>
            </a:p>
          </p:txBody>
        </p:sp>
        <p:sp>
          <p:nvSpPr>
            <p:cNvPr id="478" name="Rectangle 159"/>
            <p:cNvSpPr>
              <a:spLocks noChangeArrowheads="1"/>
            </p:cNvSpPr>
            <p:nvPr/>
          </p:nvSpPr>
          <p:spPr bwMode="auto">
            <a:xfrm>
              <a:off x="7275513" y="2555875"/>
              <a:ext cx="26987" cy="703263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latin typeface="+mj-lt"/>
                <a:ea typeface="ヒラギノ角ゴ Pro W3" charset="-128"/>
                <a:cs typeface="Arial"/>
              </a:endParaRPr>
            </a:p>
          </p:txBody>
        </p:sp>
        <p:sp>
          <p:nvSpPr>
            <p:cNvPr id="479" name="Rectangle 160"/>
            <p:cNvSpPr>
              <a:spLocks noChangeArrowheads="1"/>
            </p:cNvSpPr>
            <p:nvPr/>
          </p:nvSpPr>
          <p:spPr bwMode="auto">
            <a:xfrm>
              <a:off x="7315200" y="2555875"/>
              <a:ext cx="23813" cy="703263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latin typeface="+mj-lt"/>
                <a:ea typeface="ヒラギノ角ゴ Pro W3" charset="-128"/>
                <a:cs typeface="Arial"/>
              </a:endParaRPr>
            </a:p>
          </p:txBody>
        </p:sp>
        <p:sp>
          <p:nvSpPr>
            <p:cNvPr id="480" name="Rectangle 161"/>
            <p:cNvSpPr>
              <a:spLocks noChangeArrowheads="1"/>
            </p:cNvSpPr>
            <p:nvPr/>
          </p:nvSpPr>
          <p:spPr bwMode="auto">
            <a:xfrm>
              <a:off x="7351713" y="2555875"/>
              <a:ext cx="26987" cy="71120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latin typeface="+mj-lt"/>
                <a:ea typeface="ヒラギノ角ゴ Pro W3" charset="-128"/>
                <a:cs typeface="Arial"/>
              </a:endParaRPr>
            </a:p>
          </p:txBody>
        </p:sp>
        <p:sp>
          <p:nvSpPr>
            <p:cNvPr id="481" name="Rectangle 162"/>
            <p:cNvSpPr>
              <a:spLocks noChangeArrowheads="1"/>
            </p:cNvSpPr>
            <p:nvPr/>
          </p:nvSpPr>
          <p:spPr bwMode="auto">
            <a:xfrm>
              <a:off x="7426325" y="2555875"/>
              <a:ext cx="23813" cy="71913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latin typeface="+mj-lt"/>
                <a:ea typeface="ヒラギノ角ゴ Pro W3" charset="-128"/>
                <a:cs typeface="Arial"/>
              </a:endParaRPr>
            </a:p>
          </p:txBody>
        </p:sp>
        <p:sp>
          <p:nvSpPr>
            <p:cNvPr id="482" name="Rectangle 163"/>
            <p:cNvSpPr>
              <a:spLocks noChangeArrowheads="1"/>
            </p:cNvSpPr>
            <p:nvPr/>
          </p:nvSpPr>
          <p:spPr bwMode="auto">
            <a:xfrm>
              <a:off x="7462838" y="2555875"/>
              <a:ext cx="26987" cy="71913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latin typeface="+mj-lt"/>
                <a:ea typeface="ヒラギノ角ゴ Pro W3" charset="-128"/>
                <a:cs typeface="Arial"/>
              </a:endParaRPr>
            </a:p>
          </p:txBody>
        </p:sp>
        <p:sp>
          <p:nvSpPr>
            <p:cNvPr id="483" name="Rectangle 164"/>
            <p:cNvSpPr>
              <a:spLocks noChangeArrowheads="1"/>
            </p:cNvSpPr>
            <p:nvPr/>
          </p:nvSpPr>
          <p:spPr bwMode="auto">
            <a:xfrm>
              <a:off x="7537450" y="2555875"/>
              <a:ext cx="28575" cy="72390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latin typeface="+mj-lt"/>
                <a:ea typeface="ヒラギノ角ゴ Pro W3" charset="-128"/>
                <a:cs typeface="Arial"/>
              </a:endParaRPr>
            </a:p>
          </p:txBody>
        </p:sp>
        <p:sp>
          <p:nvSpPr>
            <p:cNvPr id="484" name="Rectangle 165"/>
            <p:cNvSpPr>
              <a:spLocks noChangeArrowheads="1"/>
            </p:cNvSpPr>
            <p:nvPr/>
          </p:nvSpPr>
          <p:spPr bwMode="auto">
            <a:xfrm>
              <a:off x="7573963" y="2555875"/>
              <a:ext cx="26987" cy="73183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latin typeface="+mj-lt"/>
                <a:ea typeface="ヒラギノ角ゴ Pro W3" charset="-128"/>
                <a:cs typeface="Arial"/>
              </a:endParaRPr>
            </a:p>
          </p:txBody>
        </p:sp>
        <p:sp>
          <p:nvSpPr>
            <p:cNvPr id="485" name="Rectangle 166"/>
            <p:cNvSpPr>
              <a:spLocks noChangeArrowheads="1"/>
            </p:cNvSpPr>
            <p:nvPr/>
          </p:nvSpPr>
          <p:spPr bwMode="auto">
            <a:xfrm>
              <a:off x="7648575" y="2555875"/>
              <a:ext cx="28575" cy="75247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latin typeface="+mj-lt"/>
                <a:ea typeface="ヒラギノ角ゴ Pro W3" charset="-128"/>
                <a:cs typeface="Arial"/>
              </a:endParaRPr>
            </a:p>
          </p:txBody>
        </p:sp>
        <p:sp>
          <p:nvSpPr>
            <p:cNvPr id="486" name="Rectangle 167"/>
            <p:cNvSpPr>
              <a:spLocks noChangeArrowheads="1"/>
            </p:cNvSpPr>
            <p:nvPr/>
          </p:nvSpPr>
          <p:spPr bwMode="auto">
            <a:xfrm>
              <a:off x="7688263" y="2555875"/>
              <a:ext cx="25400" cy="76200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latin typeface="+mj-lt"/>
                <a:ea typeface="ヒラギノ角ゴ Pro W3" charset="-128"/>
                <a:cs typeface="Arial"/>
              </a:endParaRPr>
            </a:p>
          </p:txBody>
        </p:sp>
        <p:sp>
          <p:nvSpPr>
            <p:cNvPr id="487" name="Rectangle 168"/>
            <p:cNvSpPr>
              <a:spLocks noChangeArrowheads="1"/>
            </p:cNvSpPr>
            <p:nvPr/>
          </p:nvSpPr>
          <p:spPr bwMode="auto">
            <a:xfrm>
              <a:off x="7724775" y="2555875"/>
              <a:ext cx="28575" cy="76358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latin typeface="+mj-lt"/>
                <a:ea typeface="ヒラギノ角ゴ Pro W3" charset="-128"/>
                <a:cs typeface="Arial"/>
              </a:endParaRPr>
            </a:p>
          </p:txBody>
        </p:sp>
        <p:sp>
          <p:nvSpPr>
            <p:cNvPr id="488" name="Rectangle 169"/>
            <p:cNvSpPr>
              <a:spLocks noChangeArrowheads="1"/>
            </p:cNvSpPr>
            <p:nvPr/>
          </p:nvSpPr>
          <p:spPr bwMode="auto">
            <a:xfrm>
              <a:off x="7764463" y="2555875"/>
              <a:ext cx="23812" cy="76358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latin typeface="+mj-lt"/>
                <a:ea typeface="ヒラギノ角ゴ Pro W3" charset="-128"/>
                <a:cs typeface="Arial"/>
              </a:endParaRPr>
            </a:p>
          </p:txBody>
        </p:sp>
        <p:sp>
          <p:nvSpPr>
            <p:cNvPr id="489" name="Rectangle 170"/>
            <p:cNvSpPr>
              <a:spLocks noChangeArrowheads="1"/>
            </p:cNvSpPr>
            <p:nvPr/>
          </p:nvSpPr>
          <p:spPr bwMode="auto">
            <a:xfrm>
              <a:off x="7800975" y="2555875"/>
              <a:ext cx="23813" cy="773113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latin typeface="+mj-lt"/>
                <a:ea typeface="ヒラギノ角ゴ Pro W3" charset="-128"/>
                <a:cs typeface="Arial"/>
              </a:endParaRPr>
            </a:p>
          </p:txBody>
        </p:sp>
        <p:sp>
          <p:nvSpPr>
            <p:cNvPr id="490" name="Rectangle 171"/>
            <p:cNvSpPr>
              <a:spLocks noChangeArrowheads="1"/>
            </p:cNvSpPr>
            <p:nvPr/>
          </p:nvSpPr>
          <p:spPr bwMode="auto">
            <a:xfrm>
              <a:off x="7835900" y="2555875"/>
              <a:ext cx="28575" cy="773113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latin typeface="+mj-lt"/>
                <a:ea typeface="ヒラギノ角ゴ Pro W3" charset="-128"/>
                <a:cs typeface="Arial"/>
              </a:endParaRPr>
            </a:p>
          </p:txBody>
        </p:sp>
        <p:sp>
          <p:nvSpPr>
            <p:cNvPr id="491" name="Rectangle 172"/>
            <p:cNvSpPr>
              <a:spLocks noChangeArrowheads="1"/>
            </p:cNvSpPr>
            <p:nvPr/>
          </p:nvSpPr>
          <p:spPr bwMode="auto">
            <a:xfrm>
              <a:off x="7912100" y="2555875"/>
              <a:ext cx="26988" cy="77787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latin typeface="+mj-lt"/>
                <a:ea typeface="ヒラギノ角ゴ Pro W3" charset="-128"/>
                <a:cs typeface="Arial"/>
              </a:endParaRPr>
            </a:p>
          </p:txBody>
        </p:sp>
        <p:sp>
          <p:nvSpPr>
            <p:cNvPr id="492" name="Rectangle 173"/>
            <p:cNvSpPr>
              <a:spLocks noChangeArrowheads="1"/>
            </p:cNvSpPr>
            <p:nvPr/>
          </p:nvSpPr>
          <p:spPr bwMode="auto">
            <a:xfrm>
              <a:off x="7951788" y="2555875"/>
              <a:ext cx="23812" cy="80645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latin typeface="+mj-lt"/>
                <a:ea typeface="ヒラギノ角ゴ Pro W3" charset="-128"/>
                <a:cs typeface="Arial"/>
              </a:endParaRPr>
            </a:p>
          </p:txBody>
        </p:sp>
        <p:sp>
          <p:nvSpPr>
            <p:cNvPr id="493" name="Rectangle 174"/>
            <p:cNvSpPr>
              <a:spLocks noChangeArrowheads="1"/>
            </p:cNvSpPr>
            <p:nvPr/>
          </p:nvSpPr>
          <p:spPr bwMode="auto">
            <a:xfrm>
              <a:off x="7986713" y="2555875"/>
              <a:ext cx="23812" cy="811213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latin typeface="+mj-lt"/>
                <a:ea typeface="ヒラギノ角ゴ Pro W3" charset="-128"/>
                <a:cs typeface="Arial"/>
              </a:endParaRPr>
            </a:p>
          </p:txBody>
        </p:sp>
        <p:sp>
          <p:nvSpPr>
            <p:cNvPr id="494" name="Rectangle 175"/>
            <p:cNvSpPr>
              <a:spLocks noChangeArrowheads="1"/>
            </p:cNvSpPr>
            <p:nvPr/>
          </p:nvSpPr>
          <p:spPr bwMode="auto">
            <a:xfrm>
              <a:off x="8023225" y="2555875"/>
              <a:ext cx="26988" cy="811213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latin typeface="+mj-lt"/>
                <a:ea typeface="ヒラギノ角ゴ Pro W3" charset="-128"/>
                <a:cs typeface="Arial"/>
              </a:endParaRPr>
            </a:p>
          </p:txBody>
        </p:sp>
        <p:sp>
          <p:nvSpPr>
            <p:cNvPr id="495" name="Rectangle 176"/>
            <p:cNvSpPr>
              <a:spLocks noChangeArrowheads="1"/>
            </p:cNvSpPr>
            <p:nvPr/>
          </p:nvSpPr>
          <p:spPr bwMode="auto">
            <a:xfrm>
              <a:off x="8062913" y="2555875"/>
              <a:ext cx="23812" cy="811213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latin typeface="+mj-lt"/>
                <a:ea typeface="ヒラギノ角ゴ Pro W3" charset="-128"/>
                <a:cs typeface="Arial"/>
              </a:endParaRPr>
            </a:p>
          </p:txBody>
        </p:sp>
        <p:sp>
          <p:nvSpPr>
            <p:cNvPr id="496" name="Rectangle 177"/>
            <p:cNvSpPr>
              <a:spLocks noChangeArrowheads="1"/>
            </p:cNvSpPr>
            <p:nvPr/>
          </p:nvSpPr>
          <p:spPr bwMode="auto">
            <a:xfrm>
              <a:off x="8099425" y="2555875"/>
              <a:ext cx="26988" cy="83502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latin typeface="+mj-lt"/>
                <a:ea typeface="ヒラギノ角ゴ Pro W3" charset="-128"/>
                <a:cs typeface="Arial"/>
              </a:endParaRPr>
            </a:p>
          </p:txBody>
        </p:sp>
        <p:sp>
          <p:nvSpPr>
            <p:cNvPr id="497" name="Rectangle 178"/>
            <p:cNvSpPr>
              <a:spLocks noChangeArrowheads="1"/>
            </p:cNvSpPr>
            <p:nvPr/>
          </p:nvSpPr>
          <p:spPr bwMode="auto">
            <a:xfrm>
              <a:off x="8139113" y="2555875"/>
              <a:ext cx="23812" cy="83820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latin typeface="+mj-lt"/>
                <a:ea typeface="ヒラギノ角ゴ Pro W3" charset="-128"/>
                <a:cs typeface="Arial"/>
              </a:endParaRPr>
            </a:p>
          </p:txBody>
        </p:sp>
        <p:sp>
          <p:nvSpPr>
            <p:cNvPr id="498" name="Rectangle 179"/>
            <p:cNvSpPr>
              <a:spLocks noChangeArrowheads="1"/>
            </p:cNvSpPr>
            <p:nvPr/>
          </p:nvSpPr>
          <p:spPr bwMode="auto">
            <a:xfrm>
              <a:off x="8174038" y="2555875"/>
              <a:ext cx="28575" cy="90170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latin typeface="+mj-lt"/>
                <a:ea typeface="ヒラギノ角ゴ Pro W3" charset="-128"/>
                <a:cs typeface="Arial"/>
              </a:endParaRPr>
            </a:p>
          </p:txBody>
        </p:sp>
        <p:sp>
          <p:nvSpPr>
            <p:cNvPr id="499" name="Rectangle 180"/>
            <p:cNvSpPr>
              <a:spLocks noChangeArrowheads="1"/>
            </p:cNvSpPr>
            <p:nvPr/>
          </p:nvSpPr>
          <p:spPr bwMode="auto">
            <a:xfrm>
              <a:off x="8285163" y="2555875"/>
              <a:ext cx="28575" cy="94297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latin typeface="+mj-lt"/>
                <a:ea typeface="ヒラギノ角ゴ Pro W3" charset="-128"/>
                <a:cs typeface="Arial"/>
              </a:endParaRPr>
            </a:p>
          </p:txBody>
        </p:sp>
        <p:sp>
          <p:nvSpPr>
            <p:cNvPr id="500" name="Rectangle 181"/>
            <p:cNvSpPr>
              <a:spLocks noChangeArrowheads="1"/>
            </p:cNvSpPr>
            <p:nvPr/>
          </p:nvSpPr>
          <p:spPr bwMode="auto">
            <a:xfrm>
              <a:off x="8361363" y="2555875"/>
              <a:ext cx="26987" cy="969963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latin typeface="+mj-lt"/>
                <a:ea typeface="ヒラギノ角ゴ Pro W3" charset="-128"/>
                <a:cs typeface="Arial"/>
              </a:endParaRPr>
            </a:p>
          </p:txBody>
        </p:sp>
        <p:sp>
          <p:nvSpPr>
            <p:cNvPr id="501" name="Rectangle 182"/>
            <p:cNvSpPr>
              <a:spLocks noChangeArrowheads="1"/>
            </p:cNvSpPr>
            <p:nvPr/>
          </p:nvSpPr>
          <p:spPr bwMode="auto">
            <a:xfrm>
              <a:off x="8396288" y="2555875"/>
              <a:ext cx="28575" cy="98425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latin typeface="+mj-lt"/>
                <a:ea typeface="ヒラギノ角ゴ Pro W3" charset="-128"/>
                <a:cs typeface="Arial"/>
              </a:endParaRPr>
            </a:p>
          </p:txBody>
        </p:sp>
        <p:sp>
          <p:nvSpPr>
            <p:cNvPr id="502" name="Rectangle 183"/>
            <p:cNvSpPr>
              <a:spLocks noChangeArrowheads="1"/>
            </p:cNvSpPr>
            <p:nvPr/>
          </p:nvSpPr>
          <p:spPr bwMode="auto">
            <a:xfrm>
              <a:off x="8435975" y="2555875"/>
              <a:ext cx="23813" cy="98742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latin typeface="+mj-lt"/>
                <a:ea typeface="ヒラギノ角ゴ Pro W3" charset="-128"/>
                <a:cs typeface="Arial"/>
              </a:endParaRPr>
            </a:p>
          </p:txBody>
        </p:sp>
        <p:sp>
          <p:nvSpPr>
            <p:cNvPr id="503" name="Rectangle 184"/>
            <p:cNvSpPr>
              <a:spLocks noChangeArrowheads="1"/>
            </p:cNvSpPr>
            <p:nvPr/>
          </p:nvSpPr>
          <p:spPr bwMode="auto">
            <a:xfrm>
              <a:off x="8512175" y="2555875"/>
              <a:ext cx="23813" cy="109220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latin typeface="+mj-lt"/>
                <a:ea typeface="ヒラギノ角ゴ Pro W3" charset="-128"/>
                <a:cs typeface="Arial"/>
              </a:endParaRPr>
            </a:p>
          </p:txBody>
        </p:sp>
        <p:sp>
          <p:nvSpPr>
            <p:cNvPr id="504" name="Rectangle 185"/>
            <p:cNvSpPr>
              <a:spLocks noChangeArrowheads="1"/>
            </p:cNvSpPr>
            <p:nvPr/>
          </p:nvSpPr>
          <p:spPr bwMode="auto">
            <a:xfrm>
              <a:off x="8548688" y="2555875"/>
              <a:ext cx="26987" cy="109220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latin typeface="+mj-lt"/>
                <a:ea typeface="ヒラギノ角ゴ Pro W3" charset="-128"/>
                <a:cs typeface="Arial"/>
              </a:endParaRPr>
            </a:p>
          </p:txBody>
        </p:sp>
        <p:sp>
          <p:nvSpPr>
            <p:cNvPr id="505" name="Rectangle 186"/>
            <p:cNvSpPr>
              <a:spLocks noChangeArrowheads="1"/>
            </p:cNvSpPr>
            <p:nvPr/>
          </p:nvSpPr>
          <p:spPr bwMode="auto">
            <a:xfrm>
              <a:off x="8734425" y="2555875"/>
              <a:ext cx="28575" cy="109220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latin typeface="+mj-lt"/>
                <a:ea typeface="ヒラギノ角ゴ Pro W3" charset="-128"/>
                <a:cs typeface="Arial"/>
              </a:endParaRPr>
            </a:p>
          </p:txBody>
        </p:sp>
        <p:sp>
          <p:nvSpPr>
            <p:cNvPr id="506" name="Rectangle 187"/>
            <p:cNvSpPr>
              <a:spLocks noChangeArrowheads="1"/>
            </p:cNvSpPr>
            <p:nvPr/>
          </p:nvSpPr>
          <p:spPr bwMode="auto">
            <a:xfrm>
              <a:off x="8770938" y="2555875"/>
              <a:ext cx="26987" cy="109220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latin typeface="+mj-lt"/>
                <a:ea typeface="ヒラギノ角ゴ Pro W3" charset="-128"/>
                <a:cs typeface="Arial"/>
              </a:endParaRPr>
            </a:p>
          </p:txBody>
        </p:sp>
      </p:grpSp>
      <p:grpSp>
        <p:nvGrpSpPr>
          <p:cNvPr id="507" name="Group 398"/>
          <p:cNvGrpSpPr>
            <a:grpSpLocks/>
          </p:cNvGrpSpPr>
          <p:nvPr/>
        </p:nvGrpSpPr>
        <p:grpSpPr bwMode="auto">
          <a:xfrm>
            <a:off x="2395538" y="2024537"/>
            <a:ext cx="6108700" cy="1679575"/>
            <a:chOff x="1293813" y="1585913"/>
            <a:chExt cx="7504112" cy="2062162"/>
          </a:xfrm>
        </p:grpSpPr>
        <p:sp>
          <p:nvSpPr>
            <p:cNvPr id="508" name="Rectangle 38"/>
            <p:cNvSpPr>
              <a:spLocks noChangeArrowheads="1"/>
            </p:cNvSpPr>
            <p:nvPr/>
          </p:nvSpPr>
          <p:spPr bwMode="auto">
            <a:xfrm>
              <a:off x="1404938" y="2105025"/>
              <a:ext cx="23812" cy="450850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latin typeface="+mj-lt"/>
                <a:ea typeface="ヒラギノ角ゴ Pro W3" charset="0"/>
              </a:endParaRPr>
            </a:p>
          </p:txBody>
        </p:sp>
        <p:sp>
          <p:nvSpPr>
            <p:cNvPr id="509" name="Rectangle 39"/>
            <p:cNvSpPr>
              <a:spLocks noChangeArrowheads="1"/>
            </p:cNvSpPr>
            <p:nvPr/>
          </p:nvSpPr>
          <p:spPr bwMode="auto">
            <a:xfrm>
              <a:off x="1293813" y="1585913"/>
              <a:ext cx="23812" cy="969962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latin typeface="+mj-lt"/>
                <a:ea typeface="ヒラギノ角ゴ Pro W3" charset="0"/>
              </a:endParaRPr>
            </a:p>
          </p:txBody>
        </p:sp>
        <p:sp>
          <p:nvSpPr>
            <p:cNvPr id="510" name="Rectangle 42"/>
            <p:cNvSpPr>
              <a:spLocks noChangeArrowheads="1"/>
            </p:cNvSpPr>
            <p:nvPr/>
          </p:nvSpPr>
          <p:spPr bwMode="auto">
            <a:xfrm>
              <a:off x="1441450" y="2228850"/>
              <a:ext cx="26988" cy="327025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latin typeface="+mj-lt"/>
                <a:ea typeface="ヒラギノ角ゴ Pro W3" charset="0"/>
              </a:endParaRPr>
            </a:p>
          </p:txBody>
        </p:sp>
        <p:sp>
          <p:nvSpPr>
            <p:cNvPr id="511" name="Rectangle 43"/>
            <p:cNvSpPr>
              <a:spLocks noChangeArrowheads="1"/>
            </p:cNvSpPr>
            <p:nvPr/>
          </p:nvSpPr>
          <p:spPr bwMode="auto">
            <a:xfrm>
              <a:off x="1330325" y="1693863"/>
              <a:ext cx="26988" cy="862012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latin typeface="+mj-lt"/>
                <a:ea typeface="ヒラギノ角ゴ Pro W3" charset="0"/>
              </a:endParaRPr>
            </a:p>
          </p:txBody>
        </p:sp>
        <p:sp>
          <p:nvSpPr>
            <p:cNvPr id="512" name="Rectangle 44"/>
            <p:cNvSpPr>
              <a:spLocks noChangeArrowheads="1"/>
            </p:cNvSpPr>
            <p:nvPr/>
          </p:nvSpPr>
          <p:spPr bwMode="auto">
            <a:xfrm>
              <a:off x="1552575" y="2489200"/>
              <a:ext cx="26988" cy="66675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latin typeface="+mj-lt"/>
                <a:ea typeface="ヒラギノ角ゴ Pro W3" charset="0"/>
              </a:endParaRPr>
            </a:p>
          </p:txBody>
        </p:sp>
        <p:sp>
          <p:nvSpPr>
            <p:cNvPr id="513" name="Rectangle 47"/>
            <p:cNvSpPr>
              <a:spLocks noChangeArrowheads="1"/>
            </p:cNvSpPr>
            <p:nvPr/>
          </p:nvSpPr>
          <p:spPr bwMode="auto">
            <a:xfrm>
              <a:off x="1516063" y="2371725"/>
              <a:ext cx="28575" cy="184150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latin typeface="+mj-lt"/>
                <a:ea typeface="ヒラギノ角ゴ Pro W3" charset="0"/>
              </a:endParaRPr>
            </a:p>
          </p:txBody>
        </p:sp>
        <p:sp>
          <p:nvSpPr>
            <p:cNvPr id="514" name="Rectangle 59"/>
            <p:cNvSpPr>
              <a:spLocks noChangeArrowheads="1"/>
            </p:cNvSpPr>
            <p:nvPr/>
          </p:nvSpPr>
          <p:spPr bwMode="auto">
            <a:xfrm>
              <a:off x="1779588" y="2555875"/>
              <a:ext cx="23812" cy="85725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latin typeface="+mj-lt"/>
                <a:ea typeface="ヒラギノ角ゴ Pro W3" charset="0"/>
              </a:endParaRPr>
            </a:p>
          </p:txBody>
        </p:sp>
        <p:sp>
          <p:nvSpPr>
            <p:cNvPr id="515" name="Rectangle 60"/>
            <p:cNvSpPr>
              <a:spLocks noChangeArrowheads="1"/>
            </p:cNvSpPr>
            <p:nvPr/>
          </p:nvSpPr>
          <p:spPr bwMode="auto">
            <a:xfrm>
              <a:off x="1814513" y="2555875"/>
              <a:ext cx="28575" cy="85725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latin typeface="+mj-lt"/>
                <a:ea typeface="ヒラギノ角ゴ Pro W3" charset="0"/>
              </a:endParaRPr>
            </a:p>
          </p:txBody>
        </p:sp>
        <p:sp>
          <p:nvSpPr>
            <p:cNvPr id="516" name="Rectangle 61"/>
            <p:cNvSpPr>
              <a:spLocks noChangeArrowheads="1"/>
            </p:cNvSpPr>
            <p:nvPr/>
          </p:nvSpPr>
          <p:spPr bwMode="auto">
            <a:xfrm>
              <a:off x="1854200" y="2555875"/>
              <a:ext cx="23813" cy="93663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latin typeface="+mj-lt"/>
                <a:ea typeface="ヒラギノ角ゴ Pro W3" charset="0"/>
              </a:endParaRPr>
            </a:p>
          </p:txBody>
        </p:sp>
        <p:sp>
          <p:nvSpPr>
            <p:cNvPr id="517" name="Rectangle 62"/>
            <p:cNvSpPr>
              <a:spLocks noChangeArrowheads="1"/>
            </p:cNvSpPr>
            <p:nvPr/>
          </p:nvSpPr>
          <p:spPr bwMode="auto">
            <a:xfrm>
              <a:off x="1890713" y="2555875"/>
              <a:ext cx="26987" cy="101600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latin typeface="+mj-lt"/>
                <a:ea typeface="ヒラギノ角ゴ Pro W3" charset="0"/>
              </a:endParaRPr>
            </a:p>
          </p:txBody>
        </p:sp>
        <p:sp>
          <p:nvSpPr>
            <p:cNvPr id="518" name="Rectangle 63"/>
            <p:cNvSpPr>
              <a:spLocks noChangeArrowheads="1"/>
            </p:cNvSpPr>
            <p:nvPr/>
          </p:nvSpPr>
          <p:spPr bwMode="auto">
            <a:xfrm>
              <a:off x="1925638" y="2555875"/>
              <a:ext cx="28575" cy="101600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latin typeface="+mj-lt"/>
                <a:ea typeface="ヒラギノ角ゴ Pro W3" charset="0"/>
              </a:endParaRPr>
            </a:p>
          </p:txBody>
        </p:sp>
        <p:sp>
          <p:nvSpPr>
            <p:cNvPr id="519" name="Rectangle 64"/>
            <p:cNvSpPr>
              <a:spLocks noChangeArrowheads="1"/>
            </p:cNvSpPr>
            <p:nvPr/>
          </p:nvSpPr>
          <p:spPr bwMode="auto">
            <a:xfrm>
              <a:off x="2112963" y="2555875"/>
              <a:ext cx="28575" cy="115888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latin typeface="+mj-lt"/>
                <a:ea typeface="ヒラギノ角ゴ Pro W3" charset="0"/>
              </a:endParaRPr>
            </a:p>
          </p:txBody>
        </p:sp>
        <p:sp>
          <p:nvSpPr>
            <p:cNvPr id="520" name="Rectangle 65"/>
            <p:cNvSpPr>
              <a:spLocks noChangeArrowheads="1"/>
            </p:cNvSpPr>
            <p:nvPr/>
          </p:nvSpPr>
          <p:spPr bwMode="auto">
            <a:xfrm>
              <a:off x="2152650" y="2555875"/>
              <a:ext cx="23813" cy="115888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latin typeface="+mj-lt"/>
                <a:ea typeface="ヒラギノ角ゴ Pro W3" charset="0"/>
              </a:endParaRPr>
            </a:p>
          </p:txBody>
        </p:sp>
        <p:sp>
          <p:nvSpPr>
            <p:cNvPr id="521" name="Rectangle 66"/>
            <p:cNvSpPr>
              <a:spLocks noChangeArrowheads="1"/>
            </p:cNvSpPr>
            <p:nvPr/>
          </p:nvSpPr>
          <p:spPr bwMode="auto">
            <a:xfrm>
              <a:off x="2189163" y="2555875"/>
              <a:ext cx="26987" cy="119063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latin typeface="+mj-lt"/>
                <a:ea typeface="ヒラギノ角ゴ Pro W3" charset="0"/>
              </a:endParaRPr>
            </a:p>
          </p:txBody>
        </p:sp>
        <p:sp>
          <p:nvSpPr>
            <p:cNvPr id="522" name="Rectangle 67"/>
            <p:cNvSpPr>
              <a:spLocks noChangeArrowheads="1"/>
            </p:cNvSpPr>
            <p:nvPr/>
          </p:nvSpPr>
          <p:spPr bwMode="auto">
            <a:xfrm>
              <a:off x="2263775" y="2555875"/>
              <a:ext cx="28575" cy="139700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latin typeface="+mj-lt"/>
                <a:ea typeface="ヒラギノ角ゴ Pro W3" charset="0"/>
              </a:endParaRPr>
            </a:p>
          </p:txBody>
        </p:sp>
        <p:sp>
          <p:nvSpPr>
            <p:cNvPr id="523" name="Rectangle 68"/>
            <p:cNvSpPr>
              <a:spLocks noChangeArrowheads="1"/>
            </p:cNvSpPr>
            <p:nvPr/>
          </p:nvSpPr>
          <p:spPr bwMode="auto">
            <a:xfrm>
              <a:off x="2303463" y="2555875"/>
              <a:ext cx="23812" cy="149225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latin typeface="+mj-lt"/>
                <a:ea typeface="ヒラギノ角ゴ Pro W3" charset="0"/>
              </a:endParaRPr>
            </a:p>
          </p:txBody>
        </p:sp>
        <p:sp>
          <p:nvSpPr>
            <p:cNvPr id="524" name="Rectangle 69"/>
            <p:cNvSpPr>
              <a:spLocks noChangeArrowheads="1"/>
            </p:cNvSpPr>
            <p:nvPr/>
          </p:nvSpPr>
          <p:spPr bwMode="auto">
            <a:xfrm>
              <a:off x="2339975" y="2555875"/>
              <a:ext cx="23813" cy="150813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latin typeface="+mj-lt"/>
                <a:ea typeface="ヒラギノ角ゴ Pro W3" charset="0"/>
              </a:endParaRPr>
            </a:p>
          </p:txBody>
        </p:sp>
        <p:sp>
          <p:nvSpPr>
            <p:cNvPr id="525" name="Rectangle 70"/>
            <p:cNvSpPr>
              <a:spLocks noChangeArrowheads="1"/>
            </p:cNvSpPr>
            <p:nvPr/>
          </p:nvSpPr>
          <p:spPr bwMode="auto">
            <a:xfrm>
              <a:off x="2376488" y="2555875"/>
              <a:ext cx="26987" cy="155575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latin typeface="+mj-lt"/>
                <a:ea typeface="ヒラギノ角ゴ Pro W3" charset="0"/>
              </a:endParaRPr>
            </a:p>
          </p:txBody>
        </p:sp>
        <p:sp>
          <p:nvSpPr>
            <p:cNvPr id="526" name="Rectangle 71"/>
            <p:cNvSpPr>
              <a:spLocks noChangeArrowheads="1"/>
            </p:cNvSpPr>
            <p:nvPr/>
          </p:nvSpPr>
          <p:spPr bwMode="auto">
            <a:xfrm>
              <a:off x="2416175" y="2555875"/>
              <a:ext cx="23813" cy="155575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latin typeface="+mj-lt"/>
                <a:ea typeface="ヒラギノ角ゴ Pro W3" charset="0"/>
              </a:endParaRPr>
            </a:p>
          </p:txBody>
        </p:sp>
        <p:sp>
          <p:nvSpPr>
            <p:cNvPr id="527" name="Rectangle 72"/>
            <p:cNvSpPr>
              <a:spLocks noChangeArrowheads="1"/>
            </p:cNvSpPr>
            <p:nvPr/>
          </p:nvSpPr>
          <p:spPr bwMode="auto">
            <a:xfrm>
              <a:off x="2451100" y="2555875"/>
              <a:ext cx="28575" cy="160338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latin typeface="+mj-lt"/>
                <a:ea typeface="ヒラギノ角ゴ Pro W3" charset="0"/>
              </a:endParaRPr>
            </a:p>
          </p:txBody>
        </p:sp>
        <p:sp>
          <p:nvSpPr>
            <p:cNvPr id="528" name="Rectangle 73"/>
            <p:cNvSpPr>
              <a:spLocks noChangeArrowheads="1"/>
            </p:cNvSpPr>
            <p:nvPr/>
          </p:nvSpPr>
          <p:spPr bwMode="auto">
            <a:xfrm>
              <a:off x="2490788" y="2555875"/>
              <a:ext cx="23812" cy="168275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latin typeface="+mj-lt"/>
                <a:ea typeface="ヒラギノ角ゴ Pro W3" charset="0"/>
              </a:endParaRPr>
            </a:p>
          </p:txBody>
        </p:sp>
        <p:sp>
          <p:nvSpPr>
            <p:cNvPr id="529" name="Rectangle 74"/>
            <p:cNvSpPr>
              <a:spLocks noChangeArrowheads="1"/>
            </p:cNvSpPr>
            <p:nvPr/>
          </p:nvSpPr>
          <p:spPr bwMode="auto">
            <a:xfrm>
              <a:off x="2527300" y="2555875"/>
              <a:ext cx="23813" cy="173038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latin typeface="+mj-lt"/>
                <a:ea typeface="ヒラギノ角ゴ Pro W3" charset="0"/>
              </a:endParaRPr>
            </a:p>
          </p:txBody>
        </p:sp>
        <p:sp>
          <p:nvSpPr>
            <p:cNvPr id="530" name="Rectangle 75"/>
            <p:cNvSpPr>
              <a:spLocks noChangeArrowheads="1"/>
            </p:cNvSpPr>
            <p:nvPr/>
          </p:nvSpPr>
          <p:spPr bwMode="auto">
            <a:xfrm>
              <a:off x="2562225" y="2555875"/>
              <a:ext cx="28575" cy="173038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latin typeface="+mj-lt"/>
                <a:ea typeface="ヒラギノ角ゴ Pro W3" charset="0"/>
              </a:endParaRPr>
            </a:p>
          </p:txBody>
        </p:sp>
        <p:sp>
          <p:nvSpPr>
            <p:cNvPr id="531" name="Rectangle 76"/>
            <p:cNvSpPr>
              <a:spLocks noChangeArrowheads="1"/>
            </p:cNvSpPr>
            <p:nvPr/>
          </p:nvSpPr>
          <p:spPr bwMode="auto">
            <a:xfrm>
              <a:off x="2601913" y="2555875"/>
              <a:ext cx="23812" cy="184150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latin typeface="+mj-lt"/>
                <a:ea typeface="ヒラギノ角ゴ Pro W3" charset="0"/>
              </a:endParaRPr>
            </a:p>
          </p:txBody>
        </p:sp>
        <p:sp>
          <p:nvSpPr>
            <p:cNvPr id="532" name="Rectangle 77"/>
            <p:cNvSpPr>
              <a:spLocks noChangeArrowheads="1"/>
            </p:cNvSpPr>
            <p:nvPr/>
          </p:nvSpPr>
          <p:spPr bwMode="auto">
            <a:xfrm>
              <a:off x="2638425" y="2555875"/>
              <a:ext cx="26988" cy="193675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latin typeface="+mj-lt"/>
                <a:ea typeface="ヒラギノ角ゴ Pro W3" charset="0"/>
              </a:endParaRPr>
            </a:p>
          </p:txBody>
        </p:sp>
        <p:sp>
          <p:nvSpPr>
            <p:cNvPr id="533" name="Rectangle 78"/>
            <p:cNvSpPr>
              <a:spLocks noChangeArrowheads="1"/>
            </p:cNvSpPr>
            <p:nvPr/>
          </p:nvSpPr>
          <p:spPr bwMode="auto">
            <a:xfrm>
              <a:off x="2678113" y="2555875"/>
              <a:ext cx="23812" cy="214313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latin typeface="+mj-lt"/>
                <a:ea typeface="ヒラギノ角ゴ Pro W3" charset="0"/>
              </a:endParaRPr>
            </a:p>
          </p:txBody>
        </p:sp>
        <p:sp>
          <p:nvSpPr>
            <p:cNvPr id="534" name="Rectangle 79"/>
            <p:cNvSpPr>
              <a:spLocks noChangeArrowheads="1"/>
            </p:cNvSpPr>
            <p:nvPr/>
          </p:nvSpPr>
          <p:spPr bwMode="auto">
            <a:xfrm>
              <a:off x="2789238" y="2555875"/>
              <a:ext cx="23812" cy="231775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latin typeface="+mj-lt"/>
                <a:ea typeface="ヒラギノ角ゴ Pro W3" charset="0"/>
              </a:endParaRPr>
            </a:p>
          </p:txBody>
        </p:sp>
        <p:sp>
          <p:nvSpPr>
            <p:cNvPr id="535" name="Rectangle 80"/>
            <p:cNvSpPr>
              <a:spLocks noChangeArrowheads="1"/>
            </p:cNvSpPr>
            <p:nvPr/>
          </p:nvSpPr>
          <p:spPr bwMode="auto">
            <a:xfrm>
              <a:off x="2825750" y="2555875"/>
              <a:ext cx="26988" cy="231775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latin typeface="+mj-lt"/>
                <a:ea typeface="ヒラギノ角ゴ Pro W3" charset="0"/>
              </a:endParaRPr>
            </a:p>
          </p:txBody>
        </p:sp>
        <p:sp>
          <p:nvSpPr>
            <p:cNvPr id="536" name="Rectangle 81"/>
            <p:cNvSpPr>
              <a:spLocks noChangeArrowheads="1"/>
            </p:cNvSpPr>
            <p:nvPr/>
          </p:nvSpPr>
          <p:spPr bwMode="auto">
            <a:xfrm>
              <a:off x="2936875" y="2555875"/>
              <a:ext cx="26988" cy="238125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latin typeface="+mj-lt"/>
                <a:ea typeface="ヒラギノ角ゴ Pro W3" charset="0"/>
              </a:endParaRPr>
            </a:p>
          </p:txBody>
        </p:sp>
        <p:sp>
          <p:nvSpPr>
            <p:cNvPr id="537" name="Rectangle 82"/>
            <p:cNvSpPr>
              <a:spLocks noChangeArrowheads="1"/>
            </p:cNvSpPr>
            <p:nvPr/>
          </p:nvSpPr>
          <p:spPr bwMode="auto">
            <a:xfrm>
              <a:off x="2976563" y="2555875"/>
              <a:ext cx="23812" cy="238125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latin typeface="+mj-lt"/>
                <a:ea typeface="ヒラギノ角ゴ Pro W3" charset="0"/>
              </a:endParaRPr>
            </a:p>
          </p:txBody>
        </p:sp>
        <p:sp>
          <p:nvSpPr>
            <p:cNvPr id="538" name="Rectangle 83"/>
            <p:cNvSpPr>
              <a:spLocks noChangeArrowheads="1"/>
            </p:cNvSpPr>
            <p:nvPr/>
          </p:nvSpPr>
          <p:spPr bwMode="auto">
            <a:xfrm>
              <a:off x="3011488" y="2555875"/>
              <a:ext cx="28575" cy="242888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latin typeface="+mj-lt"/>
                <a:ea typeface="ヒラギノ角ゴ Pro W3" charset="0"/>
              </a:endParaRPr>
            </a:p>
          </p:txBody>
        </p:sp>
        <p:sp>
          <p:nvSpPr>
            <p:cNvPr id="539" name="Rectangle 84"/>
            <p:cNvSpPr>
              <a:spLocks noChangeArrowheads="1"/>
            </p:cNvSpPr>
            <p:nvPr/>
          </p:nvSpPr>
          <p:spPr bwMode="auto">
            <a:xfrm>
              <a:off x="3051175" y="2555875"/>
              <a:ext cx="23813" cy="247650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latin typeface="+mj-lt"/>
                <a:ea typeface="ヒラギノ角ゴ Pro W3" charset="0"/>
              </a:endParaRPr>
            </a:p>
          </p:txBody>
        </p:sp>
        <p:sp>
          <p:nvSpPr>
            <p:cNvPr id="540" name="Rectangle 85"/>
            <p:cNvSpPr>
              <a:spLocks noChangeArrowheads="1"/>
            </p:cNvSpPr>
            <p:nvPr/>
          </p:nvSpPr>
          <p:spPr bwMode="auto">
            <a:xfrm>
              <a:off x="3122613" y="2555875"/>
              <a:ext cx="28575" cy="250825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latin typeface="+mj-lt"/>
                <a:ea typeface="ヒラギノ角ゴ Pro W3" charset="0"/>
              </a:endParaRPr>
            </a:p>
          </p:txBody>
        </p:sp>
        <p:sp>
          <p:nvSpPr>
            <p:cNvPr id="541" name="Rectangle 86"/>
            <p:cNvSpPr>
              <a:spLocks noChangeArrowheads="1"/>
            </p:cNvSpPr>
            <p:nvPr/>
          </p:nvSpPr>
          <p:spPr bwMode="auto">
            <a:xfrm>
              <a:off x="3275013" y="2555875"/>
              <a:ext cx="26987" cy="271463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latin typeface="+mj-lt"/>
                <a:ea typeface="ヒラギノ角ゴ Pro W3" charset="0"/>
              </a:endParaRPr>
            </a:p>
          </p:txBody>
        </p:sp>
        <p:sp>
          <p:nvSpPr>
            <p:cNvPr id="542" name="Rectangle 87"/>
            <p:cNvSpPr>
              <a:spLocks noChangeArrowheads="1"/>
            </p:cNvSpPr>
            <p:nvPr/>
          </p:nvSpPr>
          <p:spPr bwMode="auto">
            <a:xfrm>
              <a:off x="3309938" y="2555875"/>
              <a:ext cx="28575" cy="276225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latin typeface="+mj-lt"/>
                <a:ea typeface="ヒラギノ角ゴ Pro W3" charset="0"/>
              </a:endParaRPr>
            </a:p>
          </p:txBody>
        </p:sp>
        <p:sp>
          <p:nvSpPr>
            <p:cNvPr id="543" name="Rectangle 88"/>
            <p:cNvSpPr>
              <a:spLocks noChangeArrowheads="1"/>
            </p:cNvSpPr>
            <p:nvPr/>
          </p:nvSpPr>
          <p:spPr bwMode="auto">
            <a:xfrm>
              <a:off x="3386138" y="2555875"/>
              <a:ext cx="26987" cy="276225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latin typeface="+mj-lt"/>
                <a:ea typeface="ヒラギノ角ゴ Pro W3" charset="0"/>
              </a:endParaRPr>
            </a:p>
          </p:txBody>
        </p:sp>
        <p:sp>
          <p:nvSpPr>
            <p:cNvPr id="544" name="Rectangle 89"/>
            <p:cNvSpPr>
              <a:spLocks noChangeArrowheads="1"/>
            </p:cNvSpPr>
            <p:nvPr/>
          </p:nvSpPr>
          <p:spPr bwMode="auto">
            <a:xfrm>
              <a:off x="3536950" y="2555875"/>
              <a:ext cx="23813" cy="304800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latin typeface="+mj-lt"/>
                <a:ea typeface="ヒラギノ角ゴ Pro W3" charset="0"/>
              </a:endParaRPr>
            </a:p>
          </p:txBody>
        </p:sp>
        <p:sp>
          <p:nvSpPr>
            <p:cNvPr id="545" name="Rectangle 90"/>
            <p:cNvSpPr>
              <a:spLocks noChangeArrowheads="1"/>
            </p:cNvSpPr>
            <p:nvPr/>
          </p:nvSpPr>
          <p:spPr bwMode="auto">
            <a:xfrm>
              <a:off x="3573463" y="2555875"/>
              <a:ext cx="26987" cy="312738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latin typeface="+mj-lt"/>
                <a:ea typeface="ヒラギノ角ゴ Pro W3" charset="0"/>
              </a:endParaRPr>
            </a:p>
          </p:txBody>
        </p:sp>
        <p:sp>
          <p:nvSpPr>
            <p:cNvPr id="546" name="Rectangle 91"/>
            <p:cNvSpPr>
              <a:spLocks noChangeArrowheads="1"/>
            </p:cNvSpPr>
            <p:nvPr/>
          </p:nvSpPr>
          <p:spPr bwMode="auto">
            <a:xfrm>
              <a:off x="3613150" y="2555875"/>
              <a:ext cx="23813" cy="319088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latin typeface="+mj-lt"/>
                <a:ea typeface="ヒラギノ角ゴ Pro W3" charset="0"/>
              </a:endParaRPr>
            </a:p>
          </p:txBody>
        </p:sp>
        <p:sp>
          <p:nvSpPr>
            <p:cNvPr id="547" name="Rectangle 92"/>
            <p:cNvSpPr>
              <a:spLocks noChangeArrowheads="1"/>
            </p:cNvSpPr>
            <p:nvPr/>
          </p:nvSpPr>
          <p:spPr bwMode="auto">
            <a:xfrm>
              <a:off x="3724275" y="2555875"/>
              <a:ext cx="23813" cy="327025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latin typeface="+mj-lt"/>
                <a:ea typeface="ヒラギノ角ゴ Pro W3" charset="0"/>
              </a:endParaRPr>
            </a:p>
          </p:txBody>
        </p:sp>
        <p:sp>
          <p:nvSpPr>
            <p:cNvPr id="548" name="Rectangle 93"/>
            <p:cNvSpPr>
              <a:spLocks noChangeArrowheads="1"/>
            </p:cNvSpPr>
            <p:nvPr/>
          </p:nvSpPr>
          <p:spPr bwMode="auto">
            <a:xfrm>
              <a:off x="3798888" y="2555875"/>
              <a:ext cx="23812" cy="342900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latin typeface="+mj-lt"/>
                <a:ea typeface="ヒラギノ角ゴ Pro W3" charset="0"/>
              </a:endParaRPr>
            </a:p>
          </p:txBody>
        </p:sp>
        <p:sp>
          <p:nvSpPr>
            <p:cNvPr id="549" name="Rectangle 94"/>
            <p:cNvSpPr>
              <a:spLocks noChangeArrowheads="1"/>
            </p:cNvSpPr>
            <p:nvPr/>
          </p:nvSpPr>
          <p:spPr bwMode="auto">
            <a:xfrm>
              <a:off x="3835400" y="2555875"/>
              <a:ext cx="26988" cy="346075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latin typeface="+mj-lt"/>
                <a:ea typeface="ヒラギノ角ゴ Pro W3" charset="0"/>
              </a:endParaRPr>
            </a:p>
          </p:txBody>
        </p:sp>
        <p:sp>
          <p:nvSpPr>
            <p:cNvPr id="550" name="Rectangle 95"/>
            <p:cNvSpPr>
              <a:spLocks noChangeArrowheads="1"/>
            </p:cNvSpPr>
            <p:nvPr/>
          </p:nvSpPr>
          <p:spPr bwMode="auto">
            <a:xfrm>
              <a:off x="3911600" y="2555875"/>
              <a:ext cx="23813" cy="355600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latin typeface="+mj-lt"/>
                <a:ea typeface="ヒラギノ角ゴ Pro W3" charset="0"/>
              </a:endParaRPr>
            </a:p>
          </p:txBody>
        </p:sp>
        <p:sp>
          <p:nvSpPr>
            <p:cNvPr id="551" name="Rectangle 96"/>
            <p:cNvSpPr>
              <a:spLocks noChangeArrowheads="1"/>
            </p:cNvSpPr>
            <p:nvPr/>
          </p:nvSpPr>
          <p:spPr bwMode="auto">
            <a:xfrm>
              <a:off x="3946525" y="2555875"/>
              <a:ext cx="28575" cy="355600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latin typeface="+mj-lt"/>
                <a:ea typeface="ヒラギノ角ゴ Pro W3" charset="0"/>
              </a:endParaRPr>
            </a:p>
          </p:txBody>
        </p:sp>
        <p:sp>
          <p:nvSpPr>
            <p:cNvPr id="552" name="Rectangle 97"/>
            <p:cNvSpPr>
              <a:spLocks noChangeArrowheads="1"/>
            </p:cNvSpPr>
            <p:nvPr/>
          </p:nvSpPr>
          <p:spPr bwMode="auto">
            <a:xfrm>
              <a:off x="4057650" y="2555875"/>
              <a:ext cx="28575" cy="376238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latin typeface="+mj-lt"/>
                <a:ea typeface="ヒラギノ角ゴ Pro W3" charset="0"/>
              </a:endParaRPr>
            </a:p>
          </p:txBody>
        </p:sp>
        <p:sp>
          <p:nvSpPr>
            <p:cNvPr id="553" name="Rectangle 98"/>
            <p:cNvSpPr>
              <a:spLocks noChangeArrowheads="1"/>
            </p:cNvSpPr>
            <p:nvPr/>
          </p:nvSpPr>
          <p:spPr bwMode="auto">
            <a:xfrm>
              <a:off x="4097338" y="2555875"/>
              <a:ext cx="23812" cy="379413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latin typeface="+mj-lt"/>
                <a:ea typeface="ヒラギノ角ゴ Pro W3" charset="0"/>
              </a:endParaRPr>
            </a:p>
          </p:txBody>
        </p:sp>
        <p:sp>
          <p:nvSpPr>
            <p:cNvPr id="554" name="Rectangle 99"/>
            <p:cNvSpPr>
              <a:spLocks noChangeArrowheads="1"/>
            </p:cNvSpPr>
            <p:nvPr/>
          </p:nvSpPr>
          <p:spPr bwMode="auto">
            <a:xfrm>
              <a:off x="4208463" y="2555875"/>
              <a:ext cx="28575" cy="395288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latin typeface="+mj-lt"/>
                <a:ea typeface="ヒラギノ角ゴ Pro W3" charset="0"/>
              </a:endParaRPr>
            </a:p>
          </p:txBody>
        </p:sp>
        <p:sp>
          <p:nvSpPr>
            <p:cNvPr id="555" name="Rectangle 100"/>
            <p:cNvSpPr>
              <a:spLocks noChangeArrowheads="1"/>
            </p:cNvSpPr>
            <p:nvPr/>
          </p:nvSpPr>
          <p:spPr bwMode="auto">
            <a:xfrm>
              <a:off x="4248150" y="2555875"/>
              <a:ext cx="23813" cy="395288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latin typeface="+mj-lt"/>
                <a:ea typeface="ヒラギノ角ゴ Pro W3" charset="0"/>
              </a:endParaRPr>
            </a:p>
          </p:txBody>
        </p:sp>
        <p:sp>
          <p:nvSpPr>
            <p:cNvPr id="556" name="Rectangle 101"/>
            <p:cNvSpPr>
              <a:spLocks noChangeArrowheads="1"/>
            </p:cNvSpPr>
            <p:nvPr/>
          </p:nvSpPr>
          <p:spPr bwMode="auto">
            <a:xfrm>
              <a:off x="4321175" y="2555875"/>
              <a:ext cx="26988" cy="400050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latin typeface="+mj-lt"/>
                <a:ea typeface="ヒラギノ角ゴ Pro W3" charset="0"/>
              </a:endParaRPr>
            </a:p>
          </p:txBody>
        </p:sp>
        <p:sp>
          <p:nvSpPr>
            <p:cNvPr id="557" name="Rectangle 102"/>
            <p:cNvSpPr>
              <a:spLocks noChangeArrowheads="1"/>
            </p:cNvSpPr>
            <p:nvPr/>
          </p:nvSpPr>
          <p:spPr bwMode="auto">
            <a:xfrm>
              <a:off x="4395788" y="2555875"/>
              <a:ext cx="28575" cy="417513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latin typeface="+mj-lt"/>
                <a:ea typeface="ヒラギノ角ゴ Pro W3" charset="0"/>
              </a:endParaRPr>
            </a:p>
          </p:txBody>
        </p:sp>
        <p:sp>
          <p:nvSpPr>
            <p:cNvPr id="558" name="Rectangle 103"/>
            <p:cNvSpPr>
              <a:spLocks noChangeArrowheads="1"/>
            </p:cNvSpPr>
            <p:nvPr/>
          </p:nvSpPr>
          <p:spPr bwMode="auto">
            <a:xfrm>
              <a:off x="4506913" y="2555875"/>
              <a:ext cx="28575" cy="420688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latin typeface="+mj-lt"/>
                <a:ea typeface="ヒラギノ角ゴ Pro W3" charset="0"/>
              </a:endParaRPr>
            </a:p>
          </p:txBody>
        </p:sp>
        <p:sp>
          <p:nvSpPr>
            <p:cNvPr id="559" name="Rectangle 104"/>
            <p:cNvSpPr>
              <a:spLocks noChangeArrowheads="1"/>
            </p:cNvSpPr>
            <p:nvPr/>
          </p:nvSpPr>
          <p:spPr bwMode="auto">
            <a:xfrm>
              <a:off x="4546600" y="2555875"/>
              <a:ext cx="23813" cy="420688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latin typeface="+mj-lt"/>
                <a:ea typeface="ヒラギノ角ゴ Pro W3" charset="0"/>
              </a:endParaRPr>
            </a:p>
          </p:txBody>
        </p:sp>
        <p:sp>
          <p:nvSpPr>
            <p:cNvPr id="560" name="Rectangle 105"/>
            <p:cNvSpPr>
              <a:spLocks noChangeArrowheads="1"/>
            </p:cNvSpPr>
            <p:nvPr/>
          </p:nvSpPr>
          <p:spPr bwMode="auto">
            <a:xfrm>
              <a:off x="4622800" y="2555875"/>
              <a:ext cx="23813" cy="433388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latin typeface="+mj-lt"/>
                <a:ea typeface="ヒラギノ角ゴ Pro W3" charset="0"/>
              </a:endParaRPr>
            </a:p>
          </p:txBody>
        </p:sp>
        <p:sp>
          <p:nvSpPr>
            <p:cNvPr id="561" name="Rectangle 106"/>
            <p:cNvSpPr>
              <a:spLocks noChangeArrowheads="1"/>
            </p:cNvSpPr>
            <p:nvPr/>
          </p:nvSpPr>
          <p:spPr bwMode="auto">
            <a:xfrm>
              <a:off x="4659313" y="2555875"/>
              <a:ext cx="26987" cy="438150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latin typeface="+mj-lt"/>
                <a:ea typeface="ヒラギノ角ゴ Pro W3" charset="0"/>
              </a:endParaRPr>
            </a:p>
          </p:txBody>
        </p:sp>
        <p:sp>
          <p:nvSpPr>
            <p:cNvPr id="562" name="Rectangle 107"/>
            <p:cNvSpPr>
              <a:spLocks noChangeArrowheads="1"/>
            </p:cNvSpPr>
            <p:nvPr/>
          </p:nvSpPr>
          <p:spPr bwMode="auto">
            <a:xfrm>
              <a:off x="4733925" y="2555875"/>
              <a:ext cx="23813" cy="442913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latin typeface="+mj-lt"/>
                <a:ea typeface="ヒラギノ角ゴ Pro W3" charset="0"/>
              </a:endParaRPr>
            </a:p>
          </p:txBody>
        </p:sp>
        <p:sp>
          <p:nvSpPr>
            <p:cNvPr id="563" name="Rectangle 108"/>
            <p:cNvSpPr>
              <a:spLocks noChangeArrowheads="1"/>
            </p:cNvSpPr>
            <p:nvPr/>
          </p:nvSpPr>
          <p:spPr bwMode="auto">
            <a:xfrm>
              <a:off x="4770438" y="2555875"/>
              <a:ext cx="26987" cy="454025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latin typeface="+mj-lt"/>
                <a:ea typeface="ヒラギノ角ゴ Pro W3" charset="0"/>
              </a:endParaRPr>
            </a:p>
          </p:txBody>
        </p:sp>
        <p:sp>
          <p:nvSpPr>
            <p:cNvPr id="564" name="Rectangle 109"/>
            <p:cNvSpPr>
              <a:spLocks noChangeArrowheads="1"/>
            </p:cNvSpPr>
            <p:nvPr/>
          </p:nvSpPr>
          <p:spPr bwMode="auto">
            <a:xfrm>
              <a:off x="4810125" y="2555875"/>
              <a:ext cx="23813" cy="458788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latin typeface="+mj-lt"/>
                <a:ea typeface="ヒラギノ角ゴ Pro W3" charset="0"/>
              </a:endParaRPr>
            </a:p>
          </p:txBody>
        </p:sp>
        <p:sp>
          <p:nvSpPr>
            <p:cNvPr id="565" name="Rectangle 110"/>
            <p:cNvSpPr>
              <a:spLocks noChangeArrowheads="1"/>
            </p:cNvSpPr>
            <p:nvPr/>
          </p:nvSpPr>
          <p:spPr bwMode="auto">
            <a:xfrm>
              <a:off x="4845050" y="2555875"/>
              <a:ext cx="28575" cy="461963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latin typeface="+mj-lt"/>
                <a:ea typeface="ヒラギノ角ゴ Pro W3" charset="0"/>
              </a:endParaRPr>
            </a:p>
          </p:txBody>
        </p:sp>
        <p:sp>
          <p:nvSpPr>
            <p:cNvPr id="566" name="Rectangle 111"/>
            <p:cNvSpPr>
              <a:spLocks noChangeArrowheads="1"/>
            </p:cNvSpPr>
            <p:nvPr/>
          </p:nvSpPr>
          <p:spPr bwMode="auto">
            <a:xfrm>
              <a:off x="4881563" y="2555875"/>
              <a:ext cx="26987" cy="461963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latin typeface="+mj-lt"/>
                <a:ea typeface="ヒラギノ角ゴ Pro W3" charset="0"/>
              </a:endParaRPr>
            </a:p>
          </p:txBody>
        </p:sp>
        <p:sp>
          <p:nvSpPr>
            <p:cNvPr id="567" name="Rectangle 112"/>
            <p:cNvSpPr>
              <a:spLocks noChangeArrowheads="1"/>
            </p:cNvSpPr>
            <p:nvPr/>
          </p:nvSpPr>
          <p:spPr bwMode="auto">
            <a:xfrm>
              <a:off x="4921250" y="2555875"/>
              <a:ext cx="23813" cy="466725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latin typeface="+mj-lt"/>
                <a:ea typeface="ヒラギノ角ゴ Pro W3" charset="0"/>
              </a:endParaRPr>
            </a:p>
          </p:txBody>
        </p:sp>
        <p:sp>
          <p:nvSpPr>
            <p:cNvPr id="568" name="Rectangle 113"/>
            <p:cNvSpPr>
              <a:spLocks noChangeArrowheads="1"/>
            </p:cNvSpPr>
            <p:nvPr/>
          </p:nvSpPr>
          <p:spPr bwMode="auto">
            <a:xfrm>
              <a:off x="4995863" y="2555875"/>
              <a:ext cx="23812" cy="466725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latin typeface="+mj-lt"/>
                <a:ea typeface="ヒラギノ角ゴ Pro W3" charset="0"/>
              </a:endParaRPr>
            </a:p>
          </p:txBody>
        </p:sp>
        <p:sp>
          <p:nvSpPr>
            <p:cNvPr id="569" name="Rectangle 114"/>
            <p:cNvSpPr>
              <a:spLocks noChangeArrowheads="1"/>
            </p:cNvSpPr>
            <p:nvPr/>
          </p:nvSpPr>
          <p:spPr bwMode="auto">
            <a:xfrm>
              <a:off x="5032375" y="2555875"/>
              <a:ext cx="28575" cy="476250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latin typeface="+mj-lt"/>
                <a:ea typeface="ヒラギノ角ゴ Pro W3" charset="0"/>
              </a:endParaRPr>
            </a:p>
          </p:txBody>
        </p:sp>
        <p:sp>
          <p:nvSpPr>
            <p:cNvPr id="570" name="Rectangle 115"/>
            <p:cNvSpPr>
              <a:spLocks noChangeArrowheads="1"/>
            </p:cNvSpPr>
            <p:nvPr/>
          </p:nvSpPr>
          <p:spPr bwMode="auto">
            <a:xfrm>
              <a:off x="5068888" y="2555875"/>
              <a:ext cx="26987" cy="469900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latin typeface="+mj-lt"/>
                <a:ea typeface="ヒラギノ角ゴ Pro W3" charset="0"/>
              </a:endParaRPr>
            </a:p>
          </p:txBody>
        </p:sp>
        <p:sp>
          <p:nvSpPr>
            <p:cNvPr id="571" name="Rectangle 116"/>
            <p:cNvSpPr>
              <a:spLocks noChangeArrowheads="1"/>
            </p:cNvSpPr>
            <p:nvPr/>
          </p:nvSpPr>
          <p:spPr bwMode="auto">
            <a:xfrm>
              <a:off x="5108575" y="2555875"/>
              <a:ext cx="23813" cy="476250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latin typeface="+mj-lt"/>
                <a:ea typeface="ヒラギノ角ゴ Pro W3" charset="0"/>
              </a:endParaRPr>
            </a:p>
          </p:txBody>
        </p:sp>
        <p:sp>
          <p:nvSpPr>
            <p:cNvPr id="572" name="Rectangle 117"/>
            <p:cNvSpPr>
              <a:spLocks noChangeArrowheads="1"/>
            </p:cNvSpPr>
            <p:nvPr/>
          </p:nvSpPr>
          <p:spPr bwMode="auto">
            <a:xfrm>
              <a:off x="5143500" y="2555875"/>
              <a:ext cx="28575" cy="484188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latin typeface="+mj-lt"/>
                <a:ea typeface="ヒラギノ角ゴ Pro W3" charset="0"/>
              </a:endParaRPr>
            </a:p>
          </p:txBody>
        </p:sp>
        <p:sp>
          <p:nvSpPr>
            <p:cNvPr id="573" name="Rectangle 118"/>
            <p:cNvSpPr>
              <a:spLocks noChangeArrowheads="1"/>
            </p:cNvSpPr>
            <p:nvPr/>
          </p:nvSpPr>
          <p:spPr bwMode="auto">
            <a:xfrm>
              <a:off x="5183188" y="2555875"/>
              <a:ext cx="23812" cy="484188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latin typeface="+mj-lt"/>
                <a:ea typeface="ヒラギノ角ゴ Pro W3" charset="0"/>
              </a:endParaRPr>
            </a:p>
          </p:txBody>
        </p:sp>
        <p:sp>
          <p:nvSpPr>
            <p:cNvPr id="574" name="Rectangle 119"/>
            <p:cNvSpPr>
              <a:spLocks noChangeArrowheads="1"/>
            </p:cNvSpPr>
            <p:nvPr/>
          </p:nvSpPr>
          <p:spPr bwMode="auto">
            <a:xfrm>
              <a:off x="5219700" y="2555875"/>
              <a:ext cx="26988" cy="484188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latin typeface="+mj-lt"/>
                <a:ea typeface="ヒラギノ角ゴ Pro W3" charset="0"/>
              </a:endParaRPr>
            </a:p>
          </p:txBody>
        </p:sp>
        <p:sp>
          <p:nvSpPr>
            <p:cNvPr id="575" name="Rectangle 120"/>
            <p:cNvSpPr>
              <a:spLocks noChangeArrowheads="1"/>
            </p:cNvSpPr>
            <p:nvPr/>
          </p:nvSpPr>
          <p:spPr bwMode="auto">
            <a:xfrm>
              <a:off x="5254625" y="2555875"/>
              <a:ext cx="28575" cy="487363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latin typeface="+mj-lt"/>
                <a:ea typeface="ヒラギノ角ゴ Pro W3" charset="0"/>
              </a:endParaRPr>
            </a:p>
          </p:txBody>
        </p:sp>
        <p:sp>
          <p:nvSpPr>
            <p:cNvPr id="576" name="Rectangle 121"/>
            <p:cNvSpPr>
              <a:spLocks noChangeArrowheads="1"/>
            </p:cNvSpPr>
            <p:nvPr/>
          </p:nvSpPr>
          <p:spPr bwMode="auto">
            <a:xfrm>
              <a:off x="5294313" y="2555875"/>
              <a:ext cx="23812" cy="492125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latin typeface="+mj-lt"/>
                <a:ea typeface="ヒラギノ角ゴ Pro W3" charset="0"/>
              </a:endParaRPr>
            </a:p>
          </p:txBody>
        </p:sp>
        <p:sp>
          <p:nvSpPr>
            <p:cNvPr id="577" name="Rectangle 122"/>
            <p:cNvSpPr>
              <a:spLocks noChangeArrowheads="1"/>
            </p:cNvSpPr>
            <p:nvPr/>
          </p:nvSpPr>
          <p:spPr bwMode="auto">
            <a:xfrm>
              <a:off x="5405438" y="2555875"/>
              <a:ext cx="28575" cy="495300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latin typeface="+mj-lt"/>
                <a:ea typeface="ヒラギノ角ゴ Pro W3" charset="0"/>
              </a:endParaRPr>
            </a:p>
          </p:txBody>
        </p:sp>
        <p:sp>
          <p:nvSpPr>
            <p:cNvPr id="578" name="Rectangle 123"/>
            <p:cNvSpPr>
              <a:spLocks noChangeArrowheads="1"/>
            </p:cNvSpPr>
            <p:nvPr/>
          </p:nvSpPr>
          <p:spPr bwMode="auto">
            <a:xfrm>
              <a:off x="5441950" y="2555875"/>
              <a:ext cx="28575" cy="500063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latin typeface="+mj-lt"/>
                <a:ea typeface="ヒラギノ角ゴ Pro W3" charset="0"/>
              </a:endParaRPr>
            </a:p>
          </p:txBody>
        </p:sp>
        <p:sp>
          <p:nvSpPr>
            <p:cNvPr id="579" name="Rectangle 124"/>
            <p:cNvSpPr>
              <a:spLocks noChangeArrowheads="1"/>
            </p:cNvSpPr>
            <p:nvPr/>
          </p:nvSpPr>
          <p:spPr bwMode="auto">
            <a:xfrm>
              <a:off x="5481638" y="2555875"/>
              <a:ext cx="23812" cy="503238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latin typeface="+mj-lt"/>
                <a:ea typeface="ヒラギノ角ゴ Pro W3" charset="0"/>
              </a:endParaRPr>
            </a:p>
          </p:txBody>
        </p:sp>
        <p:sp>
          <p:nvSpPr>
            <p:cNvPr id="580" name="Rectangle 125"/>
            <p:cNvSpPr>
              <a:spLocks noChangeArrowheads="1"/>
            </p:cNvSpPr>
            <p:nvPr/>
          </p:nvSpPr>
          <p:spPr bwMode="auto">
            <a:xfrm>
              <a:off x="5518150" y="2555875"/>
              <a:ext cx="26988" cy="503238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latin typeface="+mj-lt"/>
                <a:ea typeface="ヒラギノ角ゴ Pro W3" charset="0"/>
              </a:endParaRPr>
            </a:p>
          </p:txBody>
        </p:sp>
        <p:sp>
          <p:nvSpPr>
            <p:cNvPr id="581" name="Rectangle 126"/>
            <p:cNvSpPr>
              <a:spLocks noChangeArrowheads="1"/>
            </p:cNvSpPr>
            <p:nvPr/>
          </p:nvSpPr>
          <p:spPr bwMode="auto">
            <a:xfrm>
              <a:off x="5592763" y="2555875"/>
              <a:ext cx="28575" cy="512763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latin typeface="+mj-lt"/>
                <a:ea typeface="ヒラギノ角ゴ Pro W3" charset="0"/>
              </a:endParaRPr>
            </a:p>
          </p:txBody>
        </p:sp>
        <p:sp>
          <p:nvSpPr>
            <p:cNvPr id="582" name="Rectangle 127"/>
            <p:cNvSpPr>
              <a:spLocks noChangeArrowheads="1"/>
            </p:cNvSpPr>
            <p:nvPr/>
          </p:nvSpPr>
          <p:spPr bwMode="auto">
            <a:xfrm>
              <a:off x="5629275" y="2555875"/>
              <a:ext cx="26988" cy="512763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latin typeface="+mj-lt"/>
                <a:ea typeface="ヒラギノ角ゴ Pro W3" charset="0"/>
              </a:endParaRPr>
            </a:p>
          </p:txBody>
        </p:sp>
        <p:sp>
          <p:nvSpPr>
            <p:cNvPr id="583" name="Rectangle 128"/>
            <p:cNvSpPr>
              <a:spLocks noChangeArrowheads="1"/>
            </p:cNvSpPr>
            <p:nvPr/>
          </p:nvSpPr>
          <p:spPr bwMode="auto">
            <a:xfrm>
              <a:off x="5668963" y="2555875"/>
              <a:ext cx="23812" cy="512763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latin typeface="+mj-lt"/>
                <a:ea typeface="ヒラギノ角ゴ Pro W3" charset="0"/>
              </a:endParaRPr>
            </a:p>
          </p:txBody>
        </p:sp>
        <p:sp>
          <p:nvSpPr>
            <p:cNvPr id="584" name="Rectangle 129"/>
            <p:cNvSpPr>
              <a:spLocks noChangeArrowheads="1"/>
            </p:cNvSpPr>
            <p:nvPr/>
          </p:nvSpPr>
          <p:spPr bwMode="auto">
            <a:xfrm>
              <a:off x="5703888" y="2555875"/>
              <a:ext cx="28575" cy="512763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latin typeface="+mj-lt"/>
                <a:ea typeface="ヒラギノ角ゴ Pro W3" charset="0"/>
              </a:endParaRPr>
            </a:p>
          </p:txBody>
        </p:sp>
        <p:sp>
          <p:nvSpPr>
            <p:cNvPr id="585" name="Rectangle 130"/>
            <p:cNvSpPr>
              <a:spLocks noChangeArrowheads="1"/>
            </p:cNvSpPr>
            <p:nvPr/>
          </p:nvSpPr>
          <p:spPr bwMode="auto">
            <a:xfrm>
              <a:off x="5743575" y="2555875"/>
              <a:ext cx="23813" cy="517525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latin typeface="+mj-lt"/>
                <a:ea typeface="ヒラギノ角ゴ Pro W3" charset="0"/>
              </a:endParaRPr>
            </a:p>
          </p:txBody>
        </p:sp>
        <p:sp>
          <p:nvSpPr>
            <p:cNvPr id="586" name="Rectangle 131"/>
            <p:cNvSpPr>
              <a:spLocks noChangeArrowheads="1"/>
            </p:cNvSpPr>
            <p:nvPr/>
          </p:nvSpPr>
          <p:spPr bwMode="auto">
            <a:xfrm>
              <a:off x="5816600" y="2555875"/>
              <a:ext cx="26988" cy="528638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latin typeface="+mj-lt"/>
                <a:ea typeface="ヒラギノ角ゴ Pro W3" charset="0"/>
              </a:endParaRPr>
            </a:p>
          </p:txBody>
        </p:sp>
        <p:sp>
          <p:nvSpPr>
            <p:cNvPr id="587" name="Rectangle 132"/>
            <p:cNvSpPr>
              <a:spLocks noChangeArrowheads="1"/>
            </p:cNvSpPr>
            <p:nvPr/>
          </p:nvSpPr>
          <p:spPr bwMode="auto">
            <a:xfrm>
              <a:off x="5856288" y="2555875"/>
              <a:ext cx="23812" cy="536575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latin typeface="+mj-lt"/>
                <a:ea typeface="ヒラギノ角ゴ Pro W3" charset="0"/>
              </a:endParaRPr>
            </a:p>
          </p:txBody>
        </p:sp>
        <p:sp>
          <p:nvSpPr>
            <p:cNvPr id="588" name="Rectangle 133"/>
            <p:cNvSpPr>
              <a:spLocks noChangeArrowheads="1"/>
            </p:cNvSpPr>
            <p:nvPr/>
          </p:nvSpPr>
          <p:spPr bwMode="auto">
            <a:xfrm>
              <a:off x="5891213" y="2555875"/>
              <a:ext cx="28575" cy="541338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latin typeface="+mj-lt"/>
                <a:ea typeface="ヒラギノ角ゴ Pro W3" charset="0"/>
              </a:endParaRPr>
            </a:p>
          </p:txBody>
        </p:sp>
        <p:sp>
          <p:nvSpPr>
            <p:cNvPr id="589" name="Rectangle 134"/>
            <p:cNvSpPr>
              <a:spLocks noChangeArrowheads="1"/>
            </p:cNvSpPr>
            <p:nvPr/>
          </p:nvSpPr>
          <p:spPr bwMode="auto">
            <a:xfrm>
              <a:off x="5930900" y="2555875"/>
              <a:ext cx="23813" cy="544513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latin typeface="+mj-lt"/>
                <a:ea typeface="ヒラギノ角ゴ Pro W3" charset="0"/>
              </a:endParaRPr>
            </a:p>
          </p:txBody>
        </p:sp>
        <p:sp>
          <p:nvSpPr>
            <p:cNvPr id="590" name="Rectangle 135"/>
            <p:cNvSpPr>
              <a:spLocks noChangeArrowheads="1"/>
            </p:cNvSpPr>
            <p:nvPr/>
          </p:nvSpPr>
          <p:spPr bwMode="auto">
            <a:xfrm>
              <a:off x="5967413" y="2555875"/>
              <a:ext cx="26987" cy="544513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latin typeface="+mj-lt"/>
                <a:ea typeface="ヒラギノ角ゴ Pro W3" charset="0"/>
              </a:endParaRPr>
            </a:p>
          </p:txBody>
        </p:sp>
        <p:sp>
          <p:nvSpPr>
            <p:cNvPr id="591" name="Rectangle 136"/>
            <p:cNvSpPr>
              <a:spLocks noChangeArrowheads="1"/>
            </p:cNvSpPr>
            <p:nvPr/>
          </p:nvSpPr>
          <p:spPr bwMode="auto">
            <a:xfrm>
              <a:off x="6118225" y="2555875"/>
              <a:ext cx="23813" cy="577850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latin typeface="+mj-lt"/>
                <a:ea typeface="ヒラギノ角ゴ Pro W3" charset="0"/>
              </a:endParaRPr>
            </a:p>
          </p:txBody>
        </p:sp>
        <p:sp>
          <p:nvSpPr>
            <p:cNvPr id="592" name="Rectangle 137"/>
            <p:cNvSpPr>
              <a:spLocks noChangeArrowheads="1"/>
            </p:cNvSpPr>
            <p:nvPr/>
          </p:nvSpPr>
          <p:spPr bwMode="auto">
            <a:xfrm>
              <a:off x="6153150" y="2555875"/>
              <a:ext cx="28575" cy="577850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latin typeface="+mj-lt"/>
                <a:ea typeface="ヒラギノ角ゴ Pro W3" charset="0"/>
              </a:endParaRPr>
            </a:p>
          </p:txBody>
        </p:sp>
        <p:sp>
          <p:nvSpPr>
            <p:cNvPr id="593" name="Rectangle 138"/>
            <p:cNvSpPr>
              <a:spLocks noChangeArrowheads="1"/>
            </p:cNvSpPr>
            <p:nvPr/>
          </p:nvSpPr>
          <p:spPr bwMode="auto">
            <a:xfrm>
              <a:off x="6194425" y="2555875"/>
              <a:ext cx="23813" cy="582613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latin typeface="+mj-lt"/>
                <a:ea typeface="ヒラギノ角ゴ Pro W3" charset="0"/>
              </a:endParaRPr>
            </a:p>
          </p:txBody>
        </p:sp>
        <p:sp>
          <p:nvSpPr>
            <p:cNvPr id="594" name="Rectangle 139"/>
            <p:cNvSpPr>
              <a:spLocks noChangeArrowheads="1"/>
            </p:cNvSpPr>
            <p:nvPr/>
          </p:nvSpPr>
          <p:spPr bwMode="auto">
            <a:xfrm>
              <a:off x="6229350" y="2555875"/>
              <a:ext cx="23813" cy="582613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latin typeface="+mj-lt"/>
                <a:ea typeface="ヒラギノ角ゴ Pro W3" charset="0"/>
              </a:endParaRPr>
            </a:p>
          </p:txBody>
        </p:sp>
        <p:sp>
          <p:nvSpPr>
            <p:cNvPr id="595" name="Rectangle 140"/>
            <p:cNvSpPr>
              <a:spLocks noChangeArrowheads="1"/>
            </p:cNvSpPr>
            <p:nvPr/>
          </p:nvSpPr>
          <p:spPr bwMode="auto">
            <a:xfrm>
              <a:off x="6305550" y="2555875"/>
              <a:ext cx="23813" cy="590550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latin typeface="+mj-lt"/>
                <a:ea typeface="ヒラギノ角ゴ Pro W3" charset="0"/>
              </a:endParaRPr>
            </a:p>
          </p:txBody>
        </p:sp>
        <p:sp>
          <p:nvSpPr>
            <p:cNvPr id="596" name="Rectangle 141"/>
            <p:cNvSpPr>
              <a:spLocks noChangeArrowheads="1"/>
            </p:cNvSpPr>
            <p:nvPr/>
          </p:nvSpPr>
          <p:spPr bwMode="auto">
            <a:xfrm>
              <a:off x="6380163" y="2555875"/>
              <a:ext cx="23812" cy="595313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latin typeface="+mj-lt"/>
                <a:ea typeface="ヒラギノ角ゴ Pro W3" charset="0"/>
              </a:endParaRPr>
            </a:p>
          </p:txBody>
        </p:sp>
        <p:sp>
          <p:nvSpPr>
            <p:cNvPr id="597" name="Rectangle 142"/>
            <p:cNvSpPr>
              <a:spLocks noChangeArrowheads="1"/>
            </p:cNvSpPr>
            <p:nvPr/>
          </p:nvSpPr>
          <p:spPr bwMode="auto">
            <a:xfrm>
              <a:off x="6451600" y="2555875"/>
              <a:ext cx="28575" cy="606425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latin typeface="+mj-lt"/>
                <a:ea typeface="ヒラギノ角ゴ Pro W3" charset="0"/>
              </a:endParaRPr>
            </a:p>
          </p:txBody>
        </p:sp>
        <p:sp>
          <p:nvSpPr>
            <p:cNvPr id="598" name="Rectangle 143"/>
            <p:cNvSpPr>
              <a:spLocks noChangeArrowheads="1"/>
            </p:cNvSpPr>
            <p:nvPr/>
          </p:nvSpPr>
          <p:spPr bwMode="auto">
            <a:xfrm>
              <a:off x="6527800" y="2555875"/>
              <a:ext cx="26988" cy="619125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latin typeface="+mj-lt"/>
                <a:ea typeface="ヒラギノ角ゴ Pro W3" charset="0"/>
              </a:endParaRPr>
            </a:p>
          </p:txBody>
        </p:sp>
        <p:sp>
          <p:nvSpPr>
            <p:cNvPr id="599" name="Rectangle 144"/>
            <p:cNvSpPr>
              <a:spLocks noChangeArrowheads="1"/>
            </p:cNvSpPr>
            <p:nvPr/>
          </p:nvSpPr>
          <p:spPr bwMode="auto">
            <a:xfrm>
              <a:off x="6678613" y="2555875"/>
              <a:ext cx="23812" cy="623888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latin typeface="+mj-lt"/>
                <a:ea typeface="ヒラギノ角ゴ Pro W3" charset="0"/>
              </a:endParaRPr>
            </a:p>
          </p:txBody>
        </p:sp>
        <p:sp>
          <p:nvSpPr>
            <p:cNvPr id="600" name="Rectangle 145"/>
            <p:cNvSpPr>
              <a:spLocks noChangeArrowheads="1"/>
            </p:cNvSpPr>
            <p:nvPr/>
          </p:nvSpPr>
          <p:spPr bwMode="auto">
            <a:xfrm>
              <a:off x="6715125" y="2555875"/>
              <a:ext cx="26988" cy="623888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latin typeface="+mj-lt"/>
                <a:ea typeface="ヒラギノ角ゴ Pro W3" charset="0"/>
              </a:endParaRPr>
            </a:p>
          </p:txBody>
        </p:sp>
        <p:sp>
          <p:nvSpPr>
            <p:cNvPr id="601" name="Rectangle 146"/>
            <p:cNvSpPr>
              <a:spLocks noChangeArrowheads="1"/>
            </p:cNvSpPr>
            <p:nvPr/>
          </p:nvSpPr>
          <p:spPr bwMode="auto">
            <a:xfrm>
              <a:off x="6754813" y="2555875"/>
              <a:ext cx="23812" cy="627063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latin typeface="+mj-lt"/>
                <a:ea typeface="ヒラギノ角ゴ Pro W3" charset="0"/>
              </a:endParaRPr>
            </a:p>
          </p:txBody>
        </p:sp>
        <p:sp>
          <p:nvSpPr>
            <p:cNvPr id="602" name="Rectangle 147"/>
            <p:cNvSpPr>
              <a:spLocks noChangeArrowheads="1"/>
            </p:cNvSpPr>
            <p:nvPr/>
          </p:nvSpPr>
          <p:spPr bwMode="auto">
            <a:xfrm>
              <a:off x="6789738" y="2555875"/>
              <a:ext cx="28575" cy="627063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latin typeface="+mj-lt"/>
                <a:ea typeface="ヒラギノ角ゴ Pro W3" charset="0"/>
              </a:endParaRPr>
            </a:p>
          </p:txBody>
        </p:sp>
        <p:sp>
          <p:nvSpPr>
            <p:cNvPr id="603" name="Rectangle 148"/>
            <p:cNvSpPr>
              <a:spLocks noChangeArrowheads="1"/>
            </p:cNvSpPr>
            <p:nvPr/>
          </p:nvSpPr>
          <p:spPr bwMode="auto">
            <a:xfrm>
              <a:off x="6826250" y="2555875"/>
              <a:ext cx="26988" cy="631825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latin typeface="+mj-lt"/>
                <a:ea typeface="ヒラギノ角ゴ Pro W3" charset="0"/>
              </a:endParaRPr>
            </a:p>
          </p:txBody>
        </p:sp>
        <p:sp>
          <p:nvSpPr>
            <p:cNvPr id="604" name="Rectangle 149"/>
            <p:cNvSpPr>
              <a:spLocks noChangeArrowheads="1"/>
            </p:cNvSpPr>
            <p:nvPr/>
          </p:nvSpPr>
          <p:spPr bwMode="auto">
            <a:xfrm>
              <a:off x="6865938" y="2555875"/>
              <a:ext cx="23812" cy="638175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latin typeface="+mj-lt"/>
                <a:ea typeface="ヒラギノ角ゴ Pro W3" charset="0"/>
              </a:endParaRPr>
            </a:p>
          </p:txBody>
        </p:sp>
        <p:sp>
          <p:nvSpPr>
            <p:cNvPr id="605" name="Rectangle 150"/>
            <p:cNvSpPr>
              <a:spLocks noChangeArrowheads="1"/>
            </p:cNvSpPr>
            <p:nvPr/>
          </p:nvSpPr>
          <p:spPr bwMode="auto">
            <a:xfrm>
              <a:off x="6900863" y="2555875"/>
              <a:ext cx="28575" cy="644525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latin typeface="+mj-lt"/>
                <a:ea typeface="ヒラギノ角ゴ Pro W3" charset="0"/>
              </a:endParaRPr>
            </a:p>
          </p:txBody>
        </p:sp>
        <p:sp>
          <p:nvSpPr>
            <p:cNvPr id="606" name="Rectangle 151"/>
            <p:cNvSpPr>
              <a:spLocks noChangeArrowheads="1"/>
            </p:cNvSpPr>
            <p:nvPr/>
          </p:nvSpPr>
          <p:spPr bwMode="auto">
            <a:xfrm>
              <a:off x="6977063" y="2555875"/>
              <a:ext cx="28575" cy="654050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latin typeface="+mj-lt"/>
                <a:ea typeface="ヒラギノ角ゴ Pro W3" charset="0"/>
              </a:endParaRPr>
            </a:p>
          </p:txBody>
        </p:sp>
        <p:sp>
          <p:nvSpPr>
            <p:cNvPr id="607" name="Rectangle 152"/>
            <p:cNvSpPr>
              <a:spLocks noChangeArrowheads="1"/>
            </p:cNvSpPr>
            <p:nvPr/>
          </p:nvSpPr>
          <p:spPr bwMode="auto">
            <a:xfrm>
              <a:off x="7013575" y="2555875"/>
              <a:ext cx="26988" cy="665163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latin typeface="+mj-lt"/>
                <a:ea typeface="ヒラギノ角ゴ Pro W3" charset="0"/>
              </a:endParaRPr>
            </a:p>
          </p:txBody>
        </p:sp>
        <p:sp>
          <p:nvSpPr>
            <p:cNvPr id="608" name="Rectangle 153"/>
            <p:cNvSpPr>
              <a:spLocks noChangeArrowheads="1"/>
            </p:cNvSpPr>
            <p:nvPr/>
          </p:nvSpPr>
          <p:spPr bwMode="auto">
            <a:xfrm>
              <a:off x="7053263" y="2555875"/>
              <a:ext cx="23812" cy="687388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latin typeface="+mj-lt"/>
                <a:ea typeface="ヒラギノ角ゴ Pro W3" charset="0"/>
              </a:endParaRPr>
            </a:p>
          </p:txBody>
        </p:sp>
        <p:sp>
          <p:nvSpPr>
            <p:cNvPr id="609" name="Rectangle 154"/>
            <p:cNvSpPr>
              <a:spLocks noChangeArrowheads="1"/>
            </p:cNvSpPr>
            <p:nvPr/>
          </p:nvSpPr>
          <p:spPr bwMode="auto">
            <a:xfrm>
              <a:off x="7088188" y="2555875"/>
              <a:ext cx="28575" cy="687388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latin typeface="+mj-lt"/>
                <a:ea typeface="ヒラギノ角ゴ Pro W3" charset="0"/>
              </a:endParaRPr>
            </a:p>
          </p:txBody>
        </p:sp>
        <p:sp>
          <p:nvSpPr>
            <p:cNvPr id="610" name="Rectangle 155"/>
            <p:cNvSpPr>
              <a:spLocks noChangeArrowheads="1"/>
            </p:cNvSpPr>
            <p:nvPr/>
          </p:nvSpPr>
          <p:spPr bwMode="auto">
            <a:xfrm>
              <a:off x="7127875" y="2555875"/>
              <a:ext cx="23813" cy="687388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latin typeface="+mj-lt"/>
                <a:ea typeface="ヒラギノ角ゴ Pro W3" charset="0"/>
              </a:endParaRPr>
            </a:p>
          </p:txBody>
        </p:sp>
        <p:sp>
          <p:nvSpPr>
            <p:cNvPr id="611" name="Rectangle 156"/>
            <p:cNvSpPr>
              <a:spLocks noChangeArrowheads="1"/>
            </p:cNvSpPr>
            <p:nvPr/>
          </p:nvSpPr>
          <p:spPr bwMode="auto">
            <a:xfrm>
              <a:off x="7164388" y="2555875"/>
              <a:ext cx="26987" cy="687388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latin typeface="+mj-lt"/>
                <a:ea typeface="ヒラギノ角ゴ Pro W3" charset="0"/>
              </a:endParaRPr>
            </a:p>
          </p:txBody>
        </p:sp>
        <p:sp>
          <p:nvSpPr>
            <p:cNvPr id="612" name="Rectangle 157"/>
            <p:cNvSpPr>
              <a:spLocks noChangeArrowheads="1"/>
            </p:cNvSpPr>
            <p:nvPr/>
          </p:nvSpPr>
          <p:spPr bwMode="auto">
            <a:xfrm>
              <a:off x="7199313" y="2555875"/>
              <a:ext cx="28575" cy="687388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latin typeface="+mj-lt"/>
                <a:ea typeface="ヒラギノ角ゴ Pro W3" charset="0"/>
              </a:endParaRPr>
            </a:p>
          </p:txBody>
        </p:sp>
        <p:sp>
          <p:nvSpPr>
            <p:cNvPr id="613" name="Rectangle 158"/>
            <p:cNvSpPr>
              <a:spLocks noChangeArrowheads="1"/>
            </p:cNvSpPr>
            <p:nvPr/>
          </p:nvSpPr>
          <p:spPr bwMode="auto">
            <a:xfrm>
              <a:off x="7239000" y="2555875"/>
              <a:ext cx="23813" cy="690563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latin typeface="+mj-lt"/>
                <a:ea typeface="ヒラギノ角ゴ Pro W3" charset="0"/>
              </a:endParaRPr>
            </a:p>
          </p:txBody>
        </p:sp>
        <p:sp>
          <p:nvSpPr>
            <p:cNvPr id="614" name="Rectangle 159"/>
            <p:cNvSpPr>
              <a:spLocks noChangeArrowheads="1"/>
            </p:cNvSpPr>
            <p:nvPr/>
          </p:nvSpPr>
          <p:spPr bwMode="auto">
            <a:xfrm>
              <a:off x="7275513" y="2555875"/>
              <a:ext cx="26987" cy="703263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latin typeface="+mj-lt"/>
                <a:ea typeface="ヒラギノ角ゴ Pro W3" charset="0"/>
              </a:endParaRPr>
            </a:p>
          </p:txBody>
        </p:sp>
        <p:sp>
          <p:nvSpPr>
            <p:cNvPr id="615" name="Rectangle 160"/>
            <p:cNvSpPr>
              <a:spLocks noChangeArrowheads="1"/>
            </p:cNvSpPr>
            <p:nvPr/>
          </p:nvSpPr>
          <p:spPr bwMode="auto">
            <a:xfrm>
              <a:off x="7315200" y="2555875"/>
              <a:ext cx="23813" cy="703263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latin typeface="+mj-lt"/>
                <a:ea typeface="ヒラギノ角ゴ Pro W3" charset="0"/>
              </a:endParaRPr>
            </a:p>
          </p:txBody>
        </p:sp>
        <p:sp>
          <p:nvSpPr>
            <p:cNvPr id="616" name="Rectangle 161"/>
            <p:cNvSpPr>
              <a:spLocks noChangeArrowheads="1"/>
            </p:cNvSpPr>
            <p:nvPr/>
          </p:nvSpPr>
          <p:spPr bwMode="auto">
            <a:xfrm>
              <a:off x="7351713" y="2555875"/>
              <a:ext cx="26987" cy="711200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latin typeface="+mj-lt"/>
                <a:ea typeface="ヒラギノ角ゴ Pro W3" charset="0"/>
              </a:endParaRPr>
            </a:p>
          </p:txBody>
        </p:sp>
        <p:sp>
          <p:nvSpPr>
            <p:cNvPr id="617" name="Rectangle 162"/>
            <p:cNvSpPr>
              <a:spLocks noChangeArrowheads="1"/>
            </p:cNvSpPr>
            <p:nvPr/>
          </p:nvSpPr>
          <p:spPr bwMode="auto">
            <a:xfrm>
              <a:off x="7426325" y="2555875"/>
              <a:ext cx="23813" cy="719138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latin typeface="+mj-lt"/>
                <a:ea typeface="ヒラギノ角ゴ Pro W3" charset="0"/>
              </a:endParaRPr>
            </a:p>
          </p:txBody>
        </p:sp>
        <p:sp>
          <p:nvSpPr>
            <p:cNvPr id="618" name="Rectangle 163"/>
            <p:cNvSpPr>
              <a:spLocks noChangeArrowheads="1"/>
            </p:cNvSpPr>
            <p:nvPr/>
          </p:nvSpPr>
          <p:spPr bwMode="auto">
            <a:xfrm>
              <a:off x="7462838" y="2555875"/>
              <a:ext cx="26987" cy="719138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latin typeface="+mj-lt"/>
                <a:ea typeface="ヒラギノ角ゴ Pro W3" charset="0"/>
              </a:endParaRPr>
            </a:p>
          </p:txBody>
        </p:sp>
        <p:sp>
          <p:nvSpPr>
            <p:cNvPr id="619" name="Rectangle 164"/>
            <p:cNvSpPr>
              <a:spLocks noChangeArrowheads="1"/>
            </p:cNvSpPr>
            <p:nvPr/>
          </p:nvSpPr>
          <p:spPr bwMode="auto">
            <a:xfrm>
              <a:off x="7537450" y="2555875"/>
              <a:ext cx="28575" cy="723900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latin typeface="+mj-lt"/>
                <a:ea typeface="ヒラギノ角ゴ Pro W3" charset="0"/>
              </a:endParaRPr>
            </a:p>
          </p:txBody>
        </p:sp>
        <p:sp>
          <p:nvSpPr>
            <p:cNvPr id="620" name="Rectangle 165"/>
            <p:cNvSpPr>
              <a:spLocks noChangeArrowheads="1"/>
            </p:cNvSpPr>
            <p:nvPr/>
          </p:nvSpPr>
          <p:spPr bwMode="auto">
            <a:xfrm>
              <a:off x="7573963" y="2555875"/>
              <a:ext cx="26987" cy="731838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latin typeface="+mj-lt"/>
                <a:ea typeface="ヒラギノ角ゴ Pro W3" charset="0"/>
              </a:endParaRPr>
            </a:p>
          </p:txBody>
        </p:sp>
        <p:sp>
          <p:nvSpPr>
            <p:cNvPr id="621" name="Rectangle 166"/>
            <p:cNvSpPr>
              <a:spLocks noChangeArrowheads="1"/>
            </p:cNvSpPr>
            <p:nvPr/>
          </p:nvSpPr>
          <p:spPr bwMode="auto">
            <a:xfrm>
              <a:off x="7648575" y="2555875"/>
              <a:ext cx="28575" cy="752475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latin typeface="+mj-lt"/>
                <a:ea typeface="ヒラギノ角ゴ Pro W3" charset="0"/>
              </a:endParaRPr>
            </a:p>
          </p:txBody>
        </p:sp>
        <p:sp>
          <p:nvSpPr>
            <p:cNvPr id="622" name="Rectangle 167"/>
            <p:cNvSpPr>
              <a:spLocks noChangeArrowheads="1"/>
            </p:cNvSpPr>
            <p:nvPr/>
          </p:nvSpPr>
          <p:spPr bwMode="auto">
            <a:xfrm>
              <a:off x="7688263" y="2555875"/>
              <a:ext cx="25400" cy="762000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latin typeface="+mj-lt"/>
                <a:ea typeface="ヒラギノ角ゴ Pro W3" charset="0"/>
              </a:endParaRPr>
            </a:p>
          </p:txBody>
        </p:sp>
        <p:sp>
          <p:nvSpPr>
            <p:cNvPr id="623" name="Rectangle 168"/>
            <p:cNvSpPr>
              <a:spLocks noChangeArrowheads="1"/>
            </p:cNvSpPr>
            <p:nvPr/>
          </p:nvSpPr>
          <p:spPr bwMode="auto">
            <a:xfrm>
              <a:off x="7724775" y="2555875"/>
              <a:ext cx="28575" cy="763588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latin typeface="+mj-lt"/>
                <a:ea typeface="ヒラギノ角ゴ Pro W3" charset="0"/>
              </a:endParaRPr>
            </a:p>
          </p:txBody>
        </p:sp>
        <p:sp>
          <p:nvSpPr>
            <p:cNvPr id="624" name="Rectangle 169"/>
            <p:cNvSpPr>
              <a:spLocks noChangeArrowheads="1"/>
            </p:cNvSpPr>
            <p:nvPr/>
          </p:nvSpPr>
          <p:spPr bwMode="auto">
            <a:xfrm>
              <a:off x="7764463" y="2555875"/>
              <a:ext cx="23812" cy="763588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latin typeface="+mj-lt"/>
                <a:ea typeface="ヒラギノ角ゴ Pro W3" charset="0"/>
              </a:endParaRPr>
            </a:p>
          </p:txBody>
        </p:sp>
        <p:sp>
          <p:nvSpPr>
            <p:cNvPr id="625" name="Rectangle 170"/>
            <p:cNvSpPr>
              <a:spLocks noChangeArrowheads="1"/>
            </p:cNvSpPr>
            <p:nvPr/>
          </p:nvSpPr>
          <p:spPr bwMode="auto">
            <a:xfrm>
              <a:off x="7800975" y="2555875"/>
              <a:ext cx="23813" cy="773113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latin typeface="+mj-lt"/>
                <a:ea typeface="ヒラギノ角ゴ Pro W3" charset="0"/>
              </a:endParaRPr>
            </a:p>
          </p:txBody>
        </p:sp>
        <p:sp>
          <p:nvSpPr>
            <p:cNvPr id="626" name="Rectangle 171"/>
            <p:cNvSpPr>
              <a:spLocks noChangeArrowheads="1"/>
            </p:cNvSpPr>
            <p:nvPr/>
          </p:nvSpPr>
          <p:spPr bwMode="auto">
            <a:xfrm>
              <a:off x="7835900" y="2555875"/>
              <a:ext cx="28575" cy="773113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latin typeface="+mj-lt"/>
                <a:ea typeface="ヒラギノ角ゴ Pro W3" charset="0"/>
              </a:endParaRPr>
            </a:p>
          </p:txBody>
        </p:sp>
        <p:sp>
          <p:nvSpPr>
            <p:cNvPr id="627" name="Rectangle 172"/>
            <p:cNvSpPr>
              <a:spLocks noChangeArrowheads="1"/>
            </p:cNvSpPr>
            <p:nvPr/>
          </p:nvSpPr>
          <p:spPr bwMode="auto">
            <a:xfrm>
              <a:off x="7912100" y="2555875"/>
              <a:ext cx="26988" cy="777875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latin typeface="+mj-lt"/>
                <a:ea typeface="ヒラギノ角ゴ Pro W3" charset="0"/>
              </a:endParaRPr>
            </a:p>
          </p:txBody>
        </p:sp>
        <p:sp>
          <p:nvSpPr>
            <p:cNvPr id="628" name="Rectangle 173"/>
            <p:cNvSpPr>
              <a:spLocks noChangeArrowheads="1"/>
            </p:cNvSpPr>
            <p:nvPr/>
          </p:nvSpPr>
          <p:spPr bwMode="auto">
            <a:xfrm>
              <a:off x="7951788" y="2555875"/>
              <a:ext cx="23812" cy="806450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latin typeface="+mj-lt"/>
                <a:ea typeface="ヒラギノ角ゴ Pro W3" charset="0"/>
              </a:endParaRPr>
            </a:p>
          </p:txBody>
        </p:sp>
        <p:sp>
          <p:nvSpPr>
            <p:cNvPr id="629" name="Rectangle 174"/>
            <p:cNvSpPr>
              <a:spLocks noChangeArrowheads="1"/>
            </p:cNvSpPr>
            <p:nvPr/>
          </p:nvSpPr>
          <p:spPr bwMode="auto">
            <a:xfrm>
              <a:off x="7986713" y="2555875"/>
              <a:ext cx="23812" cy="811213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latin typeface="+mj-lt"/>
                <a:ea typeface="ヒラギノ角ゴ Pro W3" charset="0"/>
              </a:endParaRPr>
            </a:p>
          </p:txBody>
        </p:sp>
        <p:sp>
          <p:nvSpPr>
            <p:cNvPr id="630" name="Rectangle 175"/>
            <p:cNvSpPr>
              <a:spLocks noChangeArrowheads="1"/>
            </p:cNvSpPr>
            <p:nvPr/>
          </p:nvSpPr>
          <p:spPr bwMode="auto">
            <a:xfrm>
              <a:off x="8023225" y="2555875"/>
              <a:ext cx="26988" cy="811213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latin typeface="+mj-lt"/>
                <a:ea typeface="ヒラギノ角ゴ Pro W3" charset="0"/>
              </a:endParaRPr>
            </a:p>
          </p:txBody>
        </p:sp>
        <p:sp>
          <p:nvSpPr>
            <p:cNvPr id="631" name="Rectangle 176"/>
            <p:cNvSpPr>
              <a:spLocks noChangeArrowheads="1"/>
            </p:cNvSpPr>
            <p:nvPr/>
          </p:nvSpPr>
          <p:spPr bwMode="auto">
            <a:xfrm>
              <a:off x="8062913" y="2555875"/>
              <a:ext cx="23812" cy="811213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latin typeface="+mj-lt"/>
                <a:ea typeface="ヒラギノ角ゴ Pro W3" charset="0"/>
              </a:endParaRPr>
            </a:p>
          </p:txBody>
        </p:sp>
        <p:sp>
          <p:nvSpPr>
            <p:cNvPr id="632" name="Rectangle 177"/>
            <p:cNvSpPr>
              <a:spLocks noChangeArrowheads="1"/>
            </p:cNvSpPr>
            <p:nvPr/>
          </p:nvSpPr>
          <p:spPr bwMode="auto">
            <a:xfrm>
              <a:off x="8099425" y="2555875"/>
              <a:ext cx="26988" cy="835025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latin typeface="+mj-lt"/>
                <a:ea typeface="ヒラギノ角ゴ Pro W3" charset="0"/>
              </a:endParaRPr>
            </a:p>
          </p:txBody>
        </p:sp>
        <p:sp>
          <p:nvSpPr>
            <p:cNvPr id="633" name="Rectangle 178"/>
            <p:cNvSpPr>
              <a:spLocks noChangeArrowheads="1"/>
            </p:cNvSpPr>
            <p:nvPr/>
          </p:nvSpPr>
          <p:spPr bwMode="auto">
            <a:xfrm>
              <a:off x="8139113" y="2555875"/>
              <a:ext cx="23812" cy="838200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latin typeface="+mj-lt"/>
                <a:ea typeface="ヒラギノ角ゴ Pro W3" charset="0"/>
              </a:endParaRPr>
            </a:p>
          </p:txBody>
        </p:sp>
        <p:sp>
          <p:nvSpPr>
            <p:cNvPr id="634" name="Rectangle 179"/>
            <p:cNvSpPr>
              <a:spLocks noChangeArrowheads="1"/>
            </p:cNvSpPr>
            <p:nvPr/>
          </p:nvSpPr>
          <p:spPr bwMode="auto">
            <a:xfrm>
              <a:off x="8174038" y="2555875"/>
              <a:ext cx="28575" cy="901700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latin typeface="+mj-lt"/>
                <a:ea typeface="ヒラギノ角ゴ Pro W3" charset="0"/>
              </a:endParaRPr>
            </a:p>
          </p:txBody>
        </p:sp>
        <p:sp>
          <p:nvSpPr>
            <p:cNvPr id="635" name="Rectangle 180"/>
            <p:cNvSpPr>
              <a:spLocks noChangeArrowheads="1"/>
            </p:cNvSpPr>
            <p:nvPr/>
          </p:nvSpPr>
          <p:spPr bwMode="auto">
            <a:xfrm>
              <a:off x="8285163" y="2555875"/>
              <a:ext cx="28575" cy="942975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latin typeface="+mj-lt"/>
                <a:ea typeface="ヒラギノ角ゴ Pro W3" charset="0"/>
              </a:endParaRPr>
            </a:p>
          </p:txBody>
        </p:sp>
        <p:sp>
          <p:nvSpPr>
            <p:cNvPr id="636" name="Rectangle 181"/>
            <p:cNvSpPr>
              <a:spLocks noChangeArrowheads="1"/>
            </p:cNvSpPr>
            <p:nvPr/>
          </p:nvSpPr>
          <p:spPr bwMode="auto">
            <a:xfrm>
              <a:off x="8361363" y="2555875"/>
              <a:ext cx="26987" cy="969963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latin typeface="+mj-lt"/>
                <a:ea typeface="ヒラギノ角ゴ Pro W3" charset="0"/>
              </a:endParaRPr>
            </a:p>
          </p:txBody>
        </p:sp>
        <p:sp>
          <p:nvSpPr>
            <p:cNvPr id="637" name="Rectangle 182"/>
            <p:cNvSpPr>
              <a:spLocks noChangeArrowheads="1"/>
            </p:cNvSpPr>
            <p:nvPr/>
          </p:nvSpPr>
          <p:spPr bwMode="auto">
            <a:xfrm>
              <a:off x="8396288" y="2555875"/>
              <a:ext cx="28575" cy="984250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latin typeface="+mj-lt"/>
                <a:ea typeface="ヒラギノ角ゴ Pro W3" charset="0"/>
              </a:endParaRPr>
            </a:p>
          </p:txBody>
        </p:sp>
        <p:sp>
          <p:nvSpPr>
            <p:cNvPr id="638" name="Rectangle 183"/>
            <p:cNvSpPr>
              <a:spLocks noChangeArrowheads="1"/>
            </p:cNvSpPr>
            <p:nvPr/>
          </p:nvSpPr>
          <p:spPr bwMode="auto">
            <a:xfrm>
              <a:off x="8435975" y="2555875"/>
              <a:ext cx="23813" cy="987425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latin typeface="+mj-lt"/>
                <a:ea typeface="ヒラギノ角ゴ Pro W3" charset="0"/>
              </a:endParaRPr>
            </a:p>
          </p:txBody>
        </p:sp>
        <p:sp>
          <p:nvSpPr>
            <p:cNvPr id="639" name="Rectangle 184"/>
            <p:cNvSpPr>
              <a:spLocks noChangeArrowheads="1"/>
            </p:cNvSpPr>
            <p:nvPr/>
          </p:nvSpPr>
          <p:spPr bwMode="auto">
            <a:xfrm>
              <a:off x="8512175" y="2555875"/>
              <a:ext cx="23813" cy="1092200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latin typeface="+mj-lt"/>
                <a:ea typeface="ヒラギノ角ゴ Pro W3" charset="0"/>
              </a:endParaRPr>
            </a:p>
          </p:txBody>
        </p:sp>
        <p:sp>
          <p:nvSpPr>
            <p:cNvPr id="640" name="Rectangle 185"/>
            <p:cNvSpPr>
              <a:spLocks noChangeArrowheads="1"/>
            </p:cNvSpPr>
            <p:nvPr/>
          </p:nvSpPr>
          <p:spPr bwMode="auto">
            <a:xfrm>
              <a:off x="8548688" y="2555875"/>
              <a:ext cx="26987" cy="1092200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latin typeface="+mj-lt"/>
                <a:ea typeface="ヒラギノ角ゴ Pro W3" charset="0"/>
              </a:endParaRPr>
            </a:p>
          </p:txBody>
        </p:sp>
        <p:sp>
          <p:nvSpPr>
            <p:cNvPr id="641" name="Rectangle 186"/>
            <p:cNvSpPr>
              <a:spLocks noChangeArrowheads="1"/>
            </p:cNvSpPr>
            <p:nvPr/>
          </p:nvSpPr>
          <p:spPr bwMode="auto">
            <a:xfrm>
              <a:off x="8734425" y="2555875"/>
              <a:ext cx="28575" cy="1092200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latin typeface="+mj-lt"/>
                <a:ea typeface="ヒラギノ角ゴ Pro W3" charset="0"/>
              </a:endParaRPr>
            </a:p>
          </p:txBody>
        </p:sp>
        <p:sp>
          <p:nvSpPr>
            <p:cNvPr id="642" name="Rectangle 187"/>
            <p:cNvSpPr>
              <a:spLocks noChangeArrowheads="1"/>
            </p:cNvSpPr>
            <p:nvPr/>
          </p:nvSpPr>
          <p:spPr bwMode="auto">
            <a:xfrm>
              <a:off x="8770938" y="2555875"/>
              <a:ext cx="26987" cy="1092200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latin typeface="+mj-lt"/>
                <a:ea typeface="ヒラギノ角ゴ Pro W3" charset="0"/>
              </a:endParaRPr>
            </a:p>
          </p:txBody>
        </p:sp>
      </p:grpSp>
      <p:sp>
        <p:nvSpPr>
          <p:cNvPr id="643" name="Rectangle 7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 rot="16200000">
            <a:off x="1420183" y="2150711"/>
            <a:ext cx="261610" cy="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none" lIns="0" tIns="0" rIns="0" bIns="0">
            <a:spAutoFit/>
          </a:bodyPr>
          <a:lstStyle/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700">
              <a:latin typeface="+mj-lt"/>
              <a:ea typeface="ＭＳ Ｐゴシック" charset="0"/>
              <a:cs typeface="Arial" charset="0"/>
            </a:endParaRPr>
          </a:p>
        </p:txBody>
      </p:sp>
      <p:sp>
        <p:nvSpPr>
          <p:cNvPr id="644" name="Rectangle 6"/>
          <p:cNvSpPr>
            <a:spLocks noChangeArrowheads="1"/>
          </p:cNvSpPr>
          <p:nvPr/>
        </p:nvSpPr>
        <p:spPr bwMode="auto">
          <a:xfrm rot="16200000">
            <a:off x="-319852" y="2334765"/>
            <a:ext cx="2727325" cy="10178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>
            <a:spAutoFit/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latin typeface="+mj-lt"/>
                <a:ea typeface="ヒラギノ角ゴ Pro W3" charset="0"/>
              </a:rPr>
              <a:t>Percent Change From Baseline in Sum of Tumor Diameters</a:t>
            </a:r>
          </a:p>
        </p:txBody>
      </p:sp>
      <p:sp>
        <p:nvSpPr>
          <p:cNvPr id="645" name="Rectangle 29"/>
          <p:cNvSpPr>
            <a:spLocks noChangeArrowheads="1"/>
          </p:cNvSpPr>
          <p:nvPr/>
        </p:nvSpPr>
        <p:spPr bwMode="auto">
          <a:xfrm>
            <a:off x="1408113" y="1826099"/>
            <a:ext cx="885825" cy="35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/>
          <a:p>
            <a:pPr algn="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700" b="1">
                <a:latin typeface="+mj-lt"/>
                <a:ea typeface="ヒラギノ角ゴ Pro W3" charset="0"/>
              </a:rPr>
              <a:t>&gt;100</a:t>
            </a:r>
          </a:p>
        </p:txBody>
      </p:sp>
      <p:sp>
        <p:nvSpPr>
          <p:cNvPr id="646" name="Rectangle 31"/>
          <p:cNvSpPr>
            <a:spLocks noChangeArrowheads="1"/>
          </p:cNvSpPr>
          <p:nvPr/>
        </p:nvSpPr>
        <p:spPr bwMode="auto">
          <a:xfrm>
            <a:off x="1724025" y="2254724"/>
            <a:ext cx="569913" cy="35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/>
          <a:p>
            <a:pPr algn="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700" b="1">
                <a:latin typeface="+mj-lt"/>
                <a:ea typeface="ヒラギノ角ゴ Pro W3" charset="0"/>
              </a:rPr>
              <a:t>50</a:t>
            </a:r>
          </a:p>
        </p:txBody>
      </p:sp>
      <p:sp>
        <p:nvSpPr>
          <p:cNvPr id="647" name="Rectangle 33"/>
          <p:cNvSpPr>
            <a:spLocks noChangeArrowheads="1"/>
          </p:cNvSpPr>
          <p:nvPr/>
        </p:nvSpPr>
        <p:spPr bwMode="auto">
          <a:xfrm>
            <a:off x="1873250" y="2707162"/>
            <a:ext cx="420688" cy="35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/>
          <a:p>
            <a:pPr algn="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700" b="1">
                <a:latin typeface="+mj-lt"/>
                <a:ea typeface="ヒラギノ角ゴ Pro W3" charset="0"/>
              </a:rPr>
              <a:t>0</a:t>
            </a:r>
          </a:p>
        </p:txBody>
      </p:sp>
      <p:sp>
        <p:nvSpPr>
          <p:cNvPr id="648" name="Rectangle 35"/>
          <p:cNvSpPr>
            <a:spLocks noChangeArrowheads="1"/>
          </p:cNvSpPr>
          <p:nvPr/>
        </p:nvSpPr>
        <p:spPr bwMode="auto">
          <a:xfrm>
            <a:off x="1636713" y="3145312"/>
            <a:ext cx="657225" cy="35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/>
          <a:p>
            <a:pPr algn="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700" b="1">
                <a:latin typeface="+mj-lt"/>
                <a:ea typeface="ヒラギノ角ゴ Pro W3" charset="0"/>
              </a:rPr>
              <a:t>-50</a:t>
            </a:r>
          </a:p>
        </p:txBody>
      </p:sp>
      <p:sp>
        <p:nvSpPr>
          <p:cNvPr id="649" name="Rectangle 37"/>
          <p:cNvSpPr>
            <a:spLocks noChangeArrowheads="1"/>
          </p:cNvSpPr>
          <p:nvPr/>
        </p:nvSpPr>
        <p:spPr bwMode="auto">
          <a:xfrm>
            <a:off x="1536700" y="3581874"/>
            <a:ext cx="757238" cy="35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/>
          <a:p>
            <a:pPr algn="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700" b="1">
                <a:latin typeface="+mj-lt"/>
                <a:ea typeface="ヒラギノ角ゴ Pro W3" charset="0"/>
              </a:rPr>
              <a:t>-100</a:t>
            </a:r>
          </a:p>
        </p:txBody>
      </p:sp>
      <p:sp>
        <p:nvSpPr>
          <p:cNvPr id="650" name="Rectangle 40"/>
          <p:cNvSpPr>
            <a:spLocks noChangeArrowheads="1"/>
          </p:cNvSpPr>
          <p:nvPr/>
        </p:nvSpPr>
        <p:spPr bwMode="auto">
          <a:xfrm>
            <a:off x="2362200" y="1983262"/>
            <a:ext cx="23813" cy="831850"/>
          </a:xfrm>
          <a:prstGeom prst="rect">
            <a:avLst/>
          </a:prstGeom>
          <a:solidFill>
            <a:srgbClr val="FFFF66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/>
          <a:lstStyle/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700" b="1">
              <a:latin typeface="+mj-lt"/>
              <a:ea typeface="ヒラギノ角ゴ Pro W3" charset="0"/>
            </a:endParaRPr>
          </a:p>
        </p:txBody>
      </p:sp>
      <p:sp>
        <p:nvSpPr>
          <p:cNvPr id="651" name="Rectangle 41"/>
          <p:cNvSpPr>
            <a:spLocks noChangeArrowheads="1"/>
          </p:cNvSpPr>
          <p:nvPr/>
        </p:nvSpPr>
        <p:spPr bwMode="auto">
          <a:xfrm>
            <a:off x="2452688" y="2405537"/>
            <a:ext cx="23812" cy="409575"/>
          </a:xfrm>
          <a:prstGeom prst="rect">
            <a:avLst/>
          </a:prstGeom>
          <a:solidFill>
            <a:srgbClr val="FFFF66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/>
          <a:lstStyle/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700" b="1">
              <a:latin typeface="+mj-lt"/>
              <a:ea typeface="ヒラギノ角ゴ Pro W3" charset="0"/>
            </a:endParaRPr>
          </a:p>
        </p:txBody>
      </p:sp>
      <p:sp>
        <p:nvSpPr>
          <p:cNvPr id="652" name="Rectangle 45"/>
          <p:cNvSpPr>
            <a:spLocks noChangeArrowheads="1"/>
          </p:cNvSpPr>
          <p:nvPr/>
        </p:nvSpPr>
        <p:spPr bwMode="auto">
          <a:xfrm>
            <a:off x="2547938" y="2651599"/>
            <a:ext cx="19050" cy="163513"/>
          </a:xfrm>
          <a:prstGeom prst="rect">
            <a:avLst/>
          </a:prstGeom>
          <a:solidFill>
            <a:srgbClr val="FFFF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700" b="1">
              <a:latin typeface="+mj-lt"/>
              <a:ea typeface="ヒラギノ角ゴ Pro W3" charset="0"/>
            </a:endParaRPr>
          </a:p>
        </p:txBody>
      </p:sp>
      <p:sp>
        <p:nvSpPr>
          <p:cNvPr id="653" name="Rectangle 46"/>
          <p:cNvSpPr>
            <a:spLocks noChangeArrowheads="1"/>
          </p:cNvSpPr>
          <p:nvPr/>
        </p:nvSpPr>
        <p:spPr bwMode="auto">
          <a:xfrm>
            <a:off x="2638425" y="2777012"/>
            <a:ext cx="19050" cy="38100"/>
          </a:xfrm>
          <a:prstGeom prst="rect">
            <a:avLst/>
          </a:prstGeom>
          <a:solidFill>
            <a:srgbClr val="FFFF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700" b="1">
              <a:latin typeface="+mj-lt"/>
              <a:ea typeface="ヒラギノ角ゴ Pro W3" charset="0"/>
            </a:endParaRPr>
          </a:p>
        </p:txBody>
      </p:sp>
      <p:sp>
        <p:nvSpPr>
          <p:cNvPr id="654" name="Rectangle 48"/>
          <p:cNvSpPr>
            <a:spLocks noChangeArrowheads="1"/>
          </p:cNvSpPr>
          <p:nvPr/>
        </p:nvSpPr>
        <p:spPr bwMode="auto">
          <a:xfrm>
            <a:off x="2668588" y="2815112"/>
            <a:ext cx="20637" cy="33337"/>
          </a:xfrm>
          <a:prstGeom prst="rect">
            <a:avLst/>
          </a:prstGeom>
          <a:solidFill>
            <a:srgbClr val="FFFF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700" b="1">
              <a:latin typeface="+mj-lt"/>
              <a:ea typeface="ヒラギノ角ゴ Pro W3" charset="0"/>
            </a:endParaRPr>
          </a:p>
        </p:txBody>
      </p:sp>
      <p:sp>
        <p:nvSpPr>
          <p:cNvPr id="655" name="Rectangle 49"/>
          <p:cNvSpPr>
            <a:spLocks noChangeArrowheads="1"/>
          </p:cNvSpPr>
          <p:nvPr/>
        </p:nvSpPr>
        <p:spPr bwMode="auto">
          <a:xfrm>
            <a:off x="2700338" y="2815112"/>
            <a:ext cx="19050" cy="46037"/>
          </a:xfrm>
          <a:prstGeom prst="rect">
            <a:avLst/>
          </a:prstGeom>
          <a:solidFill>
            <a:srgbClr val="FFFF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200" b="1">
              <a:latin typeface="+mj-lt"/>
              <a:ea typeface="ヒラギノ角ゴ Pro W3" charset="0"/>
            </a:endParaRPr>
          </a:p>
        </p:txBody>
      </p:sp>
      <p:sp>
        <p:nvSpPr>
          <p:cNvPr id="656" name="Rectangle 50"/>
          <p:cNvSpPr>
            <a:spLocks noChangeArrowheads="1"/>
          </p:cNvSpPr>
          <p:nvPr/>
        </p:nvSpPr>
        <p:spPr bwMode="auto">
          <a:xfrm>
            <a:off x="2759075" y="2815112"/>
            <a:ext cx="20638" cy="63500"/>
          </a:xfrm>
          <a:prstGeom prst="rect">
            <a:avLst/>
          </a:prstGeom>
          <a:solidFill>
            <a:srgbClr val="FFFF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200" b="1">
              <a:latin typeface="+mj-lt"/>
              <a:ea typeface="ヒラギノ角ゴ Pro W3" charset="0"/>
            </a:endParaRPr>
          </a:p>
        </p:txBody>
      </p:sp>
      <p:sp>
        <p:nvSpPr>
          <p:cNvPr id="657" name="Rectangle 51"/>
          <p:cNvSpPr>
            <a:spLocks noChangeArrowheads="1"/>
          </p:cNvSpPr>
          <p:nvPr/>
        </p:nvSpPr>
        <p:spPr bwMode="auto">
          <a:xfrm>
            <a:off x="3033713" y="2815112"/>
            <a:ext cx="22225" cy="90487"/>
          </a:xfrm>
          <a:prstGeom prst="rect">
            <a:avLst/>
          </a:prstGeom>
          <a:solidFill>
            <a:srgbClr val="FFFF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200" b="1">
              <a:latin typeface="+mj-lt"/>
              <a:ea typeface="ヒラギノ角ゴ Pro W3" charset="0"/>
            </a:endParaRPr>
          </a:p>
        </p:txBody>
      </p:sp>
      <p:sp>
        <p:nvSpPr>
          <p:cNvPr id="658" name="Rectangle 52"/>
          <p:cNvSpPr>
            <a:spLocks noChangeArrowheads="1"/>
          </p:cNvSpPr>
          <p:nvPr/>
        </p:nvSpPr>
        <p:spPr bwMode="auto">
          <a:xfrm>
            <a:off x="3155950" y="2815112"/>
            <a:ext cx="20638" cy="109537"/>
          </a:xfrm>
          <a:prstGeom prst="rect">
            <a:avLst/>
          </a:prstGeom>
          <a:solidFill>
            <a:srgbClr val="FFFF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200" b="1">
              <a:latin typeface="+mj-lt"/>
              <a:ea typeface="ヒラギノ角ゴ Pro W3" charset="0"/>
            </a:endParaRPr>
          </a:p>
        </p:txBody>
      </p:sp>
      <p:sp>
        <p:nvSpPr>
          <p:cNvPr id="659" name="Rectangle 53"/>
          <p:cNvSpPr>
            <a:spLocks noChangeArrowheads="1"/>
          </p:cNvSpPr>
          <p:nvPr/>
        </p:nvSpPr>
        <p:spPr bwMode="auto">
          <a:xfrm>
            <a:off x="4159250" y="2815112"/>
            <a:ext cx="23813" cy="234950"/>
          </a:xfrm>
          <a:prstGeom prst="rect">
            <a:avLst/>
          </a:prstGeom>
          <a:solidFill>
            <a:srgbClr val="FFFF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200" b="1">
              <a:latin typeface="+mj-lt"/>
              <a:ea typeface="ヒラギノ角ゴ Pro W3" charset="0"/>
            </a:endParaRPr>
          </a:p>
        </p:txBody>
      </p:sp>
      <p:sp>
        <p:nvSpPr>
          <p:cNvPr id="660" name="Rectangle 54"/>
          <p:cNvSpPr>
            <a:spLocks noChangeArrowheads="1"/>
          </p:cNvSpPr>
          <p:nvPr/>
        </p:nvSpPr>
        <p:spPr bwMode="auto">
          <a:xfrm>
            <a:off x="4953000" y="2815112"/>
            <a:ext cx="19050" cy="339725"/>
          </a:xfrm>
          <a:prstGeom prst="rect">
            <a:avLst/>
          </a:prstGeom>
          <a:solidFill>
            <a:srgbClr val="FFFF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200" b="1">
              <a:latin typeface="+mj-lt"/>
              <a:ea typeface="ヒラギノ角ゴ Pro W3" charset="0"/>
            </a:endParaRPr>
          </a:p>
        </p:txBody>
      </p:sp>
      <p:sp>
        <p:nvSpPr>
          <p:cNvPr id="661" name="Rectangle 55"/>
          <p:cNvSpPr>
            <a:spLocks noChangeArrowheads="1"/>
          </p:cNvSpPr>
          <p:nvPr/>
        </p:nvSpPr>
        <p:spPr bwMode="auto">
          <a:xfrm>
            <a:off x="5073650" y="2815112"/>
            <a:ext cx="22225" cy="346075"/>
          </a:xfrm>
          <a:prstGeom prst="rect">
            <a:avLst/>
          </a:prstGeom>
          <a:solidFill>
            <a:srgbClr val="FFFF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200" b="1">
              <a:latin typeface="+mj-lt"/>
              <a:ea typeface="ヒラギノ角ゴ Pro W3" charset="0"/>
            </a:endParaRPr>
          </a:p>
        </p:txBody>
      </p:sp>
      <p:sp>
        <p:nvSpPr>
          <p:cNvPr id="662" name="Rectangle 56"/>
          <p:cNvSpPr>
            <a:spLocks noChangeArrowheads="1"/>
          </p:cNvSpPr>
          <p:nvPr/>
        </p:nvSpPr>
        <p:spPr bwMode="auto">
          <a:xfrm>
            <a:off x="6718300" y="2815112"/>
            <a:ext cx="22225" cy="503237"/>
          </a:xfrm>
          <a:prstGeom prst="rect">
            <a:avLst/>
          </a:prstGeom>
          <a:solidFill>
            <a:srgbClr val="FFFF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200" b="1">
              <a:latin typeface="+mj-lt"/>
              <a:ea typeface="ヒラギノ角ゴ Pro W3" charset="0"/>
            </a:endParaRPr>
          </a:p>
        </p:txBody>
      </p:sp>
      <p:sp>
        <p:nvSpPr>
          <p:cNvPr id="663" name="Rectangle 57"/>
          <p:cNvSpPr>
            <a:spLocks noChangeArrowheads="1"/>
          </p:cNvSpPr>
          <p:nvPr/>
        </p:nvSpPr>
        <p:spPr bwMode="auto">
          <a:xfrm>
            <a:off x="6992938" y="2815112"/>
            <a:ext cx="20637" cy="531812"/>
          </a:xfrm>
          <a:prstGeom prst="rect">
            <a:avLst/>
          </a:prstGeom>
          <a:solidFill>
            <a:srgbClr val="FFFF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200" b="1">
              <a:latin typeface="+mj-lt"/>
              <a:ea typeface="ヒラギノ角ゴ Pro W3" charset="0"/>
            </a:endParaRPr>
          </a:p>
        </p:txBody>
      </p:sp>
      <p:sp>
        <p:nvSpPr>
          <p:cNvPr id="664" name="Rectangle 58"/>
          <p:cNvSpPr>
            <a:spLocks noChangeArrowheads="1"/>
          </p:cNvSpPr>
          <p:nvPr/>
        </p:nvSpPr>
        <p:spPr bwMode="auto">
          <a:xfrm>
            <a:off x="8239125" y="2815112"/>
            <a:ext cx="23813" cy="815975"/>
          </a:xfrm>
          <a:prstGeom prst="rect">
            <a:avLst/>
          </a:prstGeom>
          <a:solidFill>
            <a:srgbClr val="FFFF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200" b="1">
              <a:latin typeface="+mj-lt"/>
              <a:ea typeface="ヒラギノ角ゴ Pro W3" charset="0"/>
            </a:endParaRPr>
          </a:p>
        </p:txBody>
      </p:sp>
      <p:sp>
        <p:nvSpPr>
          <p:cNvPr id="665" name="Rectangle 188"/>
          <p:cNvSpPr>
            <a:spLocks noChangeArrowheads="1"/>
          </p:cNvSpPr>
          <p:nvPr/>
        </p:nvSpPr>
        <p:spPr bwMode="auto">
          <a:xfrm>
            <a:off x="2728913" y="2815112"/>
            <a:ext cx="22225" cy="63500"/>
          </a:xfrm>
          <a:prstGeom prst="rect">
            <a:avLst/>
          </a:prstGeom>
          <a:solidFill>
            <a:srgbClr val="FFFF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200" b="1">
              <a:latin typeface="+mj-lt"/>
              <a:ea typeface="ヒラギノ角ゴ Pro W3" charset="0"/>
            </a:endParaRPr>
          </a:p>
        </p:txBody>
      </p:sp>
      <p:sp>
        <p:nvSpPr>
          <p:cNvPr id="666" name="Rectangle 189"/>
          <p:cNvSpPr>
            <a:spLocks noChangeArrowheads="1"/>
          </p:cNvSpPr>
          <p:nvPr/>
        </p:nvSpPr>
        <p:spPr bwMode="auto">
          <a:xfrm>
            <a:off x="2941638" y="2815112"/>
            <a:ext cx="20637" cy="82550"/>
          </a:xfrm>
          <a:prstGeom prst="rect">
            <a:avLst/>
          </a:prstGeom>
          <a:solidFill>
            <a:srgbClr val="FFFF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200" b="1">
              <a:latin typeface="+mj-lt"/>
              <a:ea typeface="ヒラギノ角ゴ Pro W3" charset="0"/>
            </a:endParaRPr>
          </a:p>
        </p:txBody>
      </p:sp>
      <p:sp>
        <p:nvSpPr>
          <p:cNvPr id="667" name="Rectangle 190"/>
          <p:cNvSpPr>
            <a:spLocks noChangeArrowheads="1"/>
          </p:cNvSpPr>
          <p:nvPr/>
        </p:nvSpPr>
        <p:spPr bwMode="auto">
          <a:xfrm>
            <a:off x="2971800" y="2815112"/>
            <a:ext cx="23813" cy="90487"/>
          </a:xfrm>
          <a:prstGeom prst="rect">
            <a:avLst/>
          </a:prstGeom>
          <a:solidFill>
            <a:srgbClr val="FFFF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200" b="1">
              <a:latin typeface="+mj-lt"/>
              <a:ea typeface="ヒラギノ角ゴ Pro W3" charset="0"/>
            </a:endParaRPr>
          </a:p>
        </p:txBody>
      </p:sp>
      <p:sp>
        <p:nvSpPr>
          <p:cNvPr id="668" name="Rectangle 191"/>
          <p:cNvSpPr>
            <a:spLocks noChangeArrowheads="1"/>
          </p:cNvSpPr>
          <p:nvPr/>
        </p:nvSpPr>
        <p:spPr bwMode="auto">
          <a:xfrm>
            <a:off x="3675063" y="2815112"/>
            <a:ext cx="19050" cy="188912"/>
          </a:xfrm>
          <a:prstGeom prst="rect">
            <a:avLst/>
          </a:prstGeom>
          <a:solidFill>
            <a:srgbClr val="FFFF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200" b="1">
              <a:latin typeface="+mj-lt"/>
              <a:ea typeface="ヒラギノ角ゴ Pro W3" charset="0"/>
            </a:endParaRPr>
          </a:p>
        </p:txBody>
      </p:sp>
      <p:sp>
        <p:nvSpPr>
          <p:cNvPr id="669" name="Rectangle 192"/>
          <p:cNvSpPr>
            <a:spLocks noChangeArrowheads="1"/>
          </p:cNvSpPr>
          <p:nvPr/>
        </p:nvSpPr>
        <p:spPr bwMode="auto">
          <a:xfrm>
            <a:off x="3703638" y="2815112"/>
            <a:ext cx="22225" cy="190500"/>
          </a:xfrm>
          <a:prstGeom prst="rect">
            <a:avLst/>
          </a:prstGeom>
          <a:solidFill>
            <a:srgbClr val="FFFF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200" b="1">
              <a:latin typeface="+mj-lt"/>
              <a:ea typeface="ヒラギノ角ゴ Pro W3" charset="0"/>
            </a:endParaRPr>
          </a:p>
        </p:txBody>
      </p:sp>
      <p:sp>
        <p:nvSpPr>
          <p:cNvPr id="670" name="Rectangle 193"/>
          <p:cNvSpPr>
            <a:spLocks noChangeArrowheads="1"/>
          </p:cNvSpPr>
          <p:nvPr/>
        </p:nvSpPr>
        <p:spPr bwMode="auto">
          <a:xfrm>
            <a:off x="3856038" y="2815112"/>
            <a:ext cx="22225" cy="203200"/>
          </a:xfrm>
          <a:prstGeom prst="rect">
            <a:avLst/>
          </a:prstGeom>
          <a:solidFill>
            <a:srgbClr val="FFFF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200" b="1">
              <a:latin typeface="+mj-lt"/>
              <a:ea typeface="ヒラギノ角ゴ Pro W3" charset="0"/>
            </a:endParaRPr>
          </a:p>
        </p:txBody>
      </p:sp>
      <p:sp>
        <p:nvSpPr>
          <p:cNvPr id="671" name="Rectangle 194"/>
          <p:cNvSpPr>
            <a:spLocks noChangeArrowheads="1"/>
          </p:cNvSpPr>
          <p:nvPr/>
        </p:nvSpPr>
        <p:spPr bwMode="auto">
          <a:xfrm>
            <a:off x="3917950" y="2815112"/>
            <a:ext cx="19050" cy="211137"/>
          </a:xfrm>
          <a:prstGeom prst="rect">
            <a:avLst/>
          </a:prstGeom>
          <a:solidFill>
            <a:srgbClr val="FFFF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200" b="1">
              <a:latin typeface="+mj-lt"/>
              <a:ea typeface="ヒラギノ角ゴ Pro W3" charset="0"/>
            </a:endParaRPr>
          </a:p>
        </p:txBody>
      </p:sp>
      <p:sp>
        <p:nvSpPr>
          <p:cNvPr id="672" name="Rectangle 195"/>
          <p:cNvSpPr>
            <a:spLocks noChangeArrowheads="1"/>
          </p:cNvSpPr>
          <p:nvPr/>
        </p:nvSpPr>
        <p:spPr bwMode="auto">
          <a:xfrm>
            <a:off x="3978275" y="2815112"/>
            <a:ext cx="19050" cy="220662"/>
          </a:xfrm>
          <a:prstGeom prst="rect">
            <a:avLst/>
          </a:prstGeom>
          <a:solidFill>
            <a:srgbClr val="FFFF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200" b="1">
              <a:latin typeface="+mj-lt"/>
              <a:ea typeface="ヒラギノ角ゴ Pro W3" charset="0"/>
            </a:endParaRPr>
          </a:p>
        </p:txBody>
      </p:sp>
      <p:sp>
        <p:nvSpPr>
          <p:cNvPr id="673" name="Rectangle 196"/>
          <p:cNvSpPr>
            <a:spLocks noChangeArrowheads="1"/>
          </p:cNvSpPr>
          <p:nvPr/>
        </p:nvSpPr>
        <p:spPr bwMode="auto">
          <a:xfrm>
            <a:off x="4189413" y="2815112"/>
            <a:ext cx="22225" cy="246062"/>
          </a:xfrm>
          <a:prstGeom prst="rect">
            <a:avLst/>
          </a:prstGeom>
          <a:solidFill>
            <a:srgbClr val="FFFF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200" b="1">
              <a:latin typeface="+mj-lt"/>
              <a:ea typeface="ヒラギノ角ゴ Pro W3" charset="0"/>
            </a:endParaRPr>
          </a:p>
        </p:txBody>
      </p:sp>
      <p:sp>
        <p:nvSpPr>
          <p:cNvPr id="674" name="Rectangle 197"/>
          <p:cNvSpPr>
            <a:spLocks noChangeArrowheads="1"/>
          </p:cNvSpPr>
          <p:nvPr/>
        </p:nvSpPr>
        <p:spPr bwMode="auto">
          <a:xfrm>
            <a:off x="4311650" y="2815112"/>
            <a:ext cx="23813" cy="261937"/>
          </a:xfrm>
          <a:prstGeom prst="rect">
            <a:avLst/>
          </a:prstGeom>
          <a:solidFill>
            <a:srgbClr val="FFFF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200" b="1">
              <a:latin typeface="+mj-lt"/>
              <a:ea typeface="ヒラギノ角ゴ Pro W3" charset="0"/>
            </a:endParaRPr>
          </a:p>
        </p:txBody>
      </p:sp>
      <p:sp>
        <p:nvSpPr>
          <p:cNvPr id="675" name="Rectangle 198"/>
          <p:cNvSpPr>
            <a:spLocks noChangeArrowheads="1"/>
          </p:cNvSpPr>
          <p:nvPr/>
        </p:nvSpPr>
        <p:spPr bwMode="auto">
          <a:xfrm>
            <a:off x="4341813" y="2815112"/>
            <a:ext cx="22225" cy="261937"/>
          </a:xfrm>
          <a:prstGeom prst="rect">
            <a:avLst/>
          </a:prstGeom>
          <a:solidFill>
            <a:srgbClr val="FFFF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200" b="1">
              <a:latin typeface="+mj-lt"/>
              <a:ea typeface="ヒラギノ角ゴ Pro W3" charset="0"/>
            </a:endParaRPr>
          </a:p>
        </p:txBody>
      </p:sp>
      <p:sp>
        <p:nvSpPr>
          <p:cNvPr id="676" name="Rectangle 199"/>
          <p:cNvSpPr>
            <a:spLocks noChangeArrowheads="1"/>
          </p:cNvSpPr>
          <p:nvPr/>
        </p:nvSpPr>
        <p:spPr bwMode="auto">
          <a:xfrm>
            <a:off x="4706938" y="2815112"/>
            <a:ext cx="22225" cy="314325"/>
          </a:xfrm>
          <a:prstGeom prst="rect">
            <a:avLst/>
          </a:prstGeom>
          <a:solidFill>
            <a:srgbClr val="FFFF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200" b="1">
              <a:latin typeface="+mj-lt"/>
              <a:ea typeface="ヒラギノ角ゴ Pro W3" charset="0"/>
            </a:endParaRPr>
          </a:p>
        </p:txBody>
      </p:sp>
      <p:sp>
        <p:nvSpPr>
          <p:cNvPr id="677" name="Rectangle 200"/>
          <p:cNvSpPr>
            <a:spLocks noChangeArrowheads="1"/>
          </p:cNvSpPr>
          <p:nvPr/>
        </p:nvSpPr>
        <p:spPr bwMode="auto">
          <a:xfrm>
            <a:off x="4830763" y="2815112"/>
            <a:ext cx="19050" cy="322262"/>
          </a:xfrm>
          <a:prstGeom prst="rect">
            <a:avLst/>
          </a:prstGeom>
          <a:solidFill>
            <a:srgbClr val="FFFF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200" b="1">
              <a:latin typeface="+mj-lt"/>
              <a:ea typeface="ヒラギノ角ゴ Pro W3" charset="0"/>
            </a:endParaRPr>
          </a:p>
        </p:txBody>
      </p:sp>
      <p:sp>
        <p:nvSpPr>
          <p:cNvPr id="678" name="Rectangle 201"/>
          <p:cNvSpPr>
            <a:spLocks noChangeArrowheads="1"/>
          </p:cNvSpPr>
          <p:nvPr/>
        </p:nvSpPr>
        <p:spPr bwMode="auto">
          <a:xfrm>
            <a:off x="4892675" y="2815112"/>
            <a:ext cx="19050" cy="328612"/>
          </a:xfrm>
          <a:prstGeom prst="rect">
            <a:avLst/>
          </a:prstGeom>
          <a:solidFill>
            <a:srgbClr val="FFFF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200" b="1">
              <a:latin typeface="+mj-lt"/>
              <a:ea typeface="ヒラギノ角ゴ Pro W3" charset="0"/>
            </a:endParaRPr>
          </a:p>
        </p:txBody>
      </p:sp>
      <p:sp>
        <p:nvSpPr>
          <p:cNvPr id="679" name="Rectangle 202"/>
          <p:cNvSpPr>
            <a:spLocks noChangeArrowheads="1"/>
          </p:cNvSpPr>
          <p:nvPr/>
        </p:nvSpPr>
        <p:spPr bwMode="auto">
          <a:xfrm>
            <a:off x="6232525" y="2815112"/>
            <a:ext cx="19050" cy="442912"/>
          </a:xfrm>
          <a:prstGeom prst="rect">
            <a:avLst/>
          </a:prstGeom>
          <a:solidFill>
            <a:srgbClr val="FFFF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200" b="1">
              <a:latin typeface="+mj-lt"/>
              <a:ea typeface="ヒラギノ角ゴ Pro W3" charset="0"/>
            </a:endParaRPr>
          </a:p>
        </p:txBody>
      </p:sp>
      <p:sp>
        <p:nvSpPr>
          <p:cNvPr id="680" name="Rectangle 203"/>
          <p:cNvSpPr>
            <a:spLocks noChangeArrowheads="1"/>
          </p:cNvSpPr>
          <p:nvPr/>
        </p:nvSpPr>
        <p:spPr bwMode="auto">
          <a:xfrm>
            <a:off x="7354888" y="2815112"/>
            <a:ext cx="23812" cy="581025"/>
          </a:xfrm>
          <a:prstGeom prst="rect">
            <a:avLst/>
          </a:prstGeom>
          <a:solidFill>
            <a:srgbClr val="FFFF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200" b="1">
              <a:latin typeface="+mj-lt"/>
              <a:ea typeface="ヒラギノ角ゴ Pro W3" charset="0"/>
            </a:endParaRPr>
          </a:p>
        </p:txBody>
      </p:sp>
      <p:sp>
        <p:nvSpPr>
          <p:cNvPr id="681" name="Rectangle 204"/>
          <p:cNvSpPr>
            <a:spLocks noChangeArrowheads="1"/>
          </p:cNvSpPr>
          <p:nvPr/>
        </p:nvSpPr>
        <p:spPr bwMode="auto">
          <a:xfrm>
            <a:off x="8058150" y="2815112"/>
            <a:ext cx="20638" cy="763587"/>
          </a:xfrm>
          <a:prstGeom prst="rect">
            <a:avLst/>
          </a:prstGeom>
          <a:solidFill>
            <a:srgbClr val="FFFF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200" b="1">
              <a:latin typeface="+mj-lt"/>
              <a:ea typeface="ヒラギノ角ゴ Pro W3" charset="0"/>
            </a:endParaRPr>
          </a:p>
        </p:txBody>
      </p:sp>
      <p:sp>
        <p:nvSpPr>
          <p:cNvPr id="682" name="Rectangle 205"/>
          <p:cNvSpPr>
            <a:spLocks noChangeArrowheads="1"/>
          </p:cNvSpPr>
          <p:nvPr/>
        </p:nvSpPr>
        <p:spPr bwMode="auto">
          <a:xfrm>
            <a:off x="8515350" y="2815112"/>
            <a:ext cx="19050" cy="889000"/>
          </a:xfrm>
          <a:prstGeom prst="rect">
            <a:avLst/>
          </a:prstGeom>
          <a:solidFill>
            <a:srgbClr val="FFFF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200" b="1">
              <a:latin typeface="+mj-lt"/>
              <a:ea typeface="ヒラギノ角ゴ Pro W3" charset="0"/>
            </a:endParaRPr>
          </a:p>
        </p:txBody>
      </p:sp>
      <p:sp>
        <p:nvSpPr>
          <p:cNvPr id="683" name="Rectangle 207"/>
          <p:cNvSpPr>
            <a:spLocks noChangeArrowheads="1"/>
          </p:cNvSpPr>
          <p:nvPr/>
        </p:nvSpPr>
        <p:spPr bwMode="auto">
          <a:xfrm>
            <a:off x="3003550" y="2815112"/>
            <a:ext cx="19050" cy="90487"/>
          </a:xfrm>
          <a:prstGeom prst="rect">
            <a:avLst/>
          </a:prstGeom>
          <a:solidFill>
            <a:srgbClr val="FFFF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200" b="1">
              <a:latin typeface="+mj-lt"/>
              <a:ea typeface="ヒラギノ角ゴ Pro W3" charset="0"/>
            </a:endParaRPr>
          </a:p>
        </p:txBody>
      </p:sp>
      <p:sp>
        <p:nvSpPr>
          <p:cNvPr id="684" name="Rectangle 208"/>
          <p:cNvSpPr>
            <a:spLocks noChangeArrowheads="1"/>
          </p:cNvSpPr>
          <p:nvPr/>
        </p:nvSpPr>
        <p:spPr bwMode="auto">
          <a:xfrm>
            <a:off x="3551238" y="2815112"/>
            <a:ext cx="19050" cy="180975"/>
          </a:xfrm>
          <a:prstGeom prst="rect">
            <a:avLst/>
          </a:prstGeom>
          <a:solidFill>
            <a:srgbClr val="FFFF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200" b="1">
              <a:latin typeface="+mj-lt"/>
              <a:ea typeface="ヒラギノ角ゴ Pro W3" charset="0"/>
            </a:endParaRPr>
          </a:p>
        </p:txBody>
      </p:sp>
      <p:sp>
        <p:nvSpPr>
          <p:cNvPr id="685" name="Rectangle 209"/>
          <p:cNvSpPr>
            <a:spLocks noChangeArrowheads="1"/>
          </p:cNvSpPr>
          <p:nvPr/>
        </p:nvSpPr>
        <p:spPr bwMode="auto">
          <a:xfrm>
            <a:off x="3579813" y="2815112"/>
            <a:ext cx="23812" cy="180975"/>
          </a:xfrm>
          <a:prstGeom prst="rect">
            <a:avLst/>
          </a:prstGeom>
          <a:solidFill>
            <a:srgbClr val="FFFF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200" b="1">
              <a:latin typeface="+mj-lt"/>
              <a:ea typeface="ヒラギノ角ゴ Pro W3" charset="0"/>
            </a:endParaRPr>
          </a:p>
        </p:txBody>
      </p:sp>
      <p:sp>
        <p:nvSpPr>
          <p:cNvPr id="686" name="Rectangle 210"/>
          <p:cNvSpPr>
            <a:spLocks noChangeArrowheads="1"/>
          </p:cNvSpPr>
          <p:nvPr/>
        </p:nvSpPr>
        <p:spPr bwMode="auto">
          <a:xfrm>
            <a:off x="3946525" y="2815112"/>
            <a:ext cx="22225" cy="217487"/>
          </a:xfrm>
          <a:prstGeom prst="rect">
            <a:avLst/>
          </a:prstGeom>
          <a:solidFill>
            <a:srgbClr val="FFFF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200" b="1">
              <a:latin typeface="+mj-lt"/>
              <a:ea typeface="ヒラギノ角ゴ Pro W3" charset="0"/>
            </a:endParaRPr>
          </a:p>
        </p:txBody>
      </p:sp>
      <p:sp>
        <p:nvSpPr>
          <p:cNvPr id="687" name="Rectangle 211"/>
          <p:cNvSpPr>
            <a:spLocks noChangeArrowheads="1"/>
          </p:cNvSpPr>
          <p:nvPr/>
        </p:nvSpPr>
        <p:spPr bwMode="auto">
          <a:xfrm>
            <a:off x="4068763" y="2815112"/>
            <a:ext cx="19050" cy="223837"/>
          </a:xfrm>
          <a:prstGeom prst="rect">
            <a:avLst/>
          </a:prstGeom>
          <a:solidFill>
            <a:srgbClr val="FFFF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200" b="1">
              <a:latin typeface="+mj-lt"/>
              <a:ea typeface="ヒラギノ角ゴ Pro W3" charset="0"/>
            </a:endParaRPr>
          </a:p>
        </p:txBody>
      </p:sp>
      <p:sp>
        <p:nvSpPr>
          <p:cNvPr id="688" name="Rectangle 212"/>
          <p:cNvSpPr>
            <a:spLocks noChangeArrowheads="1"/>
          </p:cNvSpPr>
          <p:nvPr/>
        </p:nvSpPr>
        <p:spPr bwMode="auto">
          <a:xfrm>
            <a:off x="4130675" y="2815112"/>
            <a:ext cx="19050" cy="231775"/>
          </a:xfrm>
          <a:prstGeom prst="rect">
            <a:avLst/>
          </a:prstGeom>
          <a:solidFill>
            <a:srgbClr val="FFFF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200" b="1">
              <a:latin typeface="+mj-lt"/>
              <a:ea typeface="ヒラギノ角ゴ Pro W3" charset="0"/>
            </a:endParaRPr>
          </a:p>
        </p:txBody>
      </p:sp>
      <p:sp>
        <p:nvSpPr>
          <p:cNvPr id="689" name="Rectangle 213"/>
          <p:cNvSpPr>
            <a:spLocks noChangeArrowheads="1"/>
          </p:cNvSpPr>
          <p:nvPr/>
        </p:nvSpPr>
        <p:spPr bwMode="auto">
          <a:xfrm>
            <a:off x="4402138" y="2815112"/>
            <a:ext cx="23812" cy="273050"/>
          </a:xfrm>
          <a:prstGeom prst="rect">
            <a:avLst/>
          </a:prstGeom>
          <a:solidFill>
            <a:srgbClr val="FFFF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200" b="1">
              <a:latin typeface="+mj-lt"/>
              <a:ea typeface="ヒラギノ角ゴ Pro W3" charset="0"/>
            </a:endParaRPr>
          </a:p>
        </p:txBody>
      </p:sp>
      <p:sp>
        <p:nvSpPr>
          <p:cNvPr id="690" name="Rectangle 214"/>
          <p:cNvSpPr>
            <a:spLocks noChangeArrowheads="1"/>
          </p:cNvSpPr>
          <p:nvPr/>
        </p:nvSpPr>
        <p:spPr bwMode="auto">
          <a:xfrm>
            <a:off x="4492625" y="2815112"/>
            <a:ext cx="23813" cy="280987"/>
          </a:xfrm>
          <a:prstGeom prst="rect">
            <a:avLst/>
          </a:prstGeom>
          <a:solidFill>
            <a:srgbClr val="FFFF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200" b="1">
              <a:latin typeface="+mj-lt"/>
              <a:ea typeface="ヒラギノ角ゴ Pro W3" charset="0"/>
            </a:endParaRPr>
          </a:p>
        </p:txBody>
      </p:sp>
      <p:sp>
        <p:nvSpPr>
          <p:cNvPr id="691" name="Rectangle 215"/>
          <p:cNvSpPr>
            <a:spLocks noChangeArrowheads="1"/>
          </p:cNvSpPr>
          <p:nvPr/>
        </p:nvSpPr>
        <p:spPr bwMode="auto">
          <a:xfrm>
            <a:off x="4587875" y="2815112"/>
            <a:ext cx="19050" cy="293687"/>
          </a:xfrm>
          <a:prstGeom prst="rect">
            <a:avLst/>
          </a:prstGeom>
          <a:solidFill>
            <a:srgbClr val="FFFF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200" b="1">
              <a:latin typeface="+mj-lt"/>
              <a:ea typeface="ヒラギノ角ゴ Pro W3" charset="0"/>
            </a:endParaRPr>
          </a:p>
        </p:txBody>
      </p:sp>
      <p:sp>
        <p:nvSpPr>
          <p:cNvPr id="692" name="Rectangle 216"/>
          <p:cNvSpPr>
            <a:spLocks noChangeArrowheads="1"/>
          </p:cNvSpPr>
          <p:nvPr/>
        </p:nvSpPr>
        <p:spPr bwMode="auto">
          <a:xfrm>
            <a:off x="4616450" y="2815112"/>
            <a:ext cx="22225" cy="293687"/>
          </a:xfrm>
          <a:prstGeom prst="rect">
            <a:avLst/>
          </a:prstGeom>
          <a:solidFill>
            <a:srgbClr val="FFFF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200" b="1">
              <a:latin typeface="+mj-lt"/>
              <a:ea typeface="ヒラギノ角ゴ Pro W3" charset="0"/>
            </a:endParaRPr>
          </a:p>
        </p:txBody>
      </p:sp>
      <p:sp>
        <p:nvSpPr>
          <p:cNvPr id="693" name="Rectangle 217"/>
          <p:cNvSpPr>
            <a:spLocks noChangeArrowheads="1"/>
          </p:cNvSpPr>
          <p:nvPr/>
        </p:nvSpPr>
        <p:spPr bwMode="auto">
          <a:xfrm>
            <a:off x="4740275" y="2815112"/>
            <a:ext cx="19050" cy="314325"/>
          </a:xfrm>
          <a:prstGeom prst="rect">
            <a:avLst/>
          </a:prstGeom>
          <a:solidFill>
            <a:srgbClr val="FFFF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200" b="1">
              <a:latin typeface="+mj-lt"/>
              <a:ea typeface="ヒラギノ角ゴ Pro W3" charset="0"/>
            </a:endParaRPr>
          </a:p>
        </p:txBody>
      </p:sp>
      <p:sp>
        <p:nvSpPr>
          <p:cNvPr id="694" name="Rectangle 218"/>
          <p:cNvSpPr>
            <a:spLocks noChangeArrowheads="1"/>
          </p:cNvSpPr>
          <p:nvPr/>
        </p:nvSpPr>
        <p:spPr bwMode="auto">
          <a:xfrm>
            <a:off x="4983163" y="2815112"/>
            <a:ext cx="19050" cy="342900"/>
          </a:xfrm>
          <a:prstGeom prst="rect">
            <a:avLst/>
          </a:prstGeom>
          <a:solidFill>
            <a:srgbClr val="FFFF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200" b="1">
              <a:latin typeface="+mj-lt"/>
              <a:ea typeface="ヒラギノ角ゴ Pro W3" charset="0"/>
            </a:endParaRPr>
          </a:p>
        </p:txBody>
      </p:sp>
      <p:sp>
        <p:nvSpPr>
          <p:cNvPr id="695" name="Rectangle 219"/>
          <p:cNvSpPr>
            <a:spLocks noChangeArrowheads="1"/>
          </p:cNvSpPr>
          <p:nvPr/>
        </p:nvSpPr>
        <p:spPr bwMode="auto">
          <a:xfrm>
            <a:off x="5164138" y="2815112"/>
            <a:ext cx="22225" cy="360362"/>
          </a:xfrm>
          <a:prstGeom prst="rect">
            <a:avLst/>
          </a:prstGeom>
          <a:solidFill>
            <a:srgbClr val="FFFF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200" b="1">
              <a:latin typeface="+mj-lt"/>
              <a:ea typeface="ヒラギノ角ゴ Pro W3" charset="0"/>
            </a:endParaRPr>
          </a:p>
        </p:txBody>
      </p:sp>
      <p:sp>
        <p:nvSpPr>
          <p:cNvPr id="696" name="Rectangle 220"/>
          <p:cNvSpPr>
            <a:spLocks noChangeArrowheads="1"/>
          </p:cNvSpPr>
          <p:nvPr/>
        </p:nvSpPr>
        <p:spPr bwMode="auto">
          <a:xfrm>
            <a:off x="5376863" y="2815112"/>
            <a:ext cx="23812" cy="379412"/>
          </a:xfrm>
          <a:prstGeom prst="rect">
            <a:avLst/>
          </a:prstGeom>
          <a:solidFill>
            <a:srgbClr val="FFFF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200" b="1">
              <a:latin typeface="+mj-lt"/>
              <a:ea typeface="ヒラギノ角ゴ Pro W3" charset="0"/>
            </a:endParaRPr>
          </a:p>
        </p:txBody>
      </p:sp>
      <p:sp>
        <p:nvSpPr>
          <p:cNvPr id="697" name="Rectangle 221"/>
          <p:cNvSpPr>
            <a:spLocks noChangeArrowheads="1"/>
          </p:cNvSpPr>
          <p:nvPr/>
        </p:nvSpPr>
        <p:spPr bwMode="auto">
          <a:xfrm>
            <a:off x="5681663" y="2815112"/>
            <a:ext cx="22225" cy="400050"/>
          </a:xfrm>
          <a:prstGeom prst="rect">
            <a:avLst/>
          </a:prstGeom>
          <a:solidFill>
            <a:srgbClr val="FFFF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200" b="1">
              <a:latin typeface="+mj-lt"/>
              <a:ea typeface="ヒラギノ角ゴ Pro W3" charset="0"/>
            </a:endParaRPr>
          </a:p>
        </p:txBody>
      </p:sp>
      <p:sp>
        <p:nvSpPr>
          <p:cNvPr id="698" name="Rectangle 222"/>
          <p:cNvSpPr>
            <a:spLocks noChangeArrowheads="1"/>
          </p:cNvSpPr>
          <p:nvPr/>
        </p:nvSpPr>
        <p:spPr bwMode="auto">
          <a:xfrm>
            <a:off x="5715000" y="2815112"/>
            <a:ext cx="19050" cy="403225"/>
          </a:xfrm>
          <a:prstGeom prst="rect">
            <a:avLst/>
          </a:prstGeom>
          <a:solidFill>
            <a:srgbClr val="FFFF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200" b="1">
              <a:latin typeface="+mj-lt"/>
              <a:ea typeface="ヒラギノ角ゴ Pro W3" charset="0"/>
            </a:endParaRPr>
          </a:p>
        </p:txBody>
      </p:sp>
      <p:sp>
        <p:nvSpPr>
          <p:cNvPr id="699" name="Rectangle 223"/>
          <p:cNvSpPr>
            <a:spLocks noChangeArrowheads="1"/>
          </p:cNvSpPr>
          <p:nvPr/>
        </p:nvSpPr>
        <p:spPr bwMode="auto">
          <a:xfrm>
            <a:off x="5867400" y="2815112"/>
            <a:ext cx="19050" cy="412750"/>
          </a:xfrm>
          <a:prstGeom prst="rect">
            <a:avLst/>
          </a:prstGeom>
          <a:solidFill>
            <a:srgbClr val="FFFF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200" b="1">
              <a:latin typeface="+mj-lt"/>
              <a:ea typeface="ヒラギノ角ゴ Pro W3" charset="0"/>
            </a:endParaRPr>
          </a:p>
        </p:txBody>
      </p:sp>
      <p:sp>
        <p:nvSpPr>
          <p:cNvPr id="700" name="Rectangle 224"/>
          <p:cNvSpPr>
            <a:spLocks noChangeArrowheads="1"/>
          </p:cNvSpPr>
          <p:nvPr/>
        </p:nvSpPr>
        <p:spPr bwMode="auto">
          <a:xfrm>
            <a:off x="6048375" y="2815112"/>
            <a:ext cx="22225" cy="422275"/>
          </a:xfrm>
          <a:prstGeom prst="rect">
            <a:avLst/>
          </a:prstGeom>
          <a:solidFill>
            <a:srgbClr val="FFFF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200" b="1">
              <a:latin typeface="+mj-lt"/>
              <a:ea typeface="ヒラギノ角ゴ Pro W3" charset="0"/>
            </a:endParaRPr>
          </a:p>
        </p:txBody>
      </p:sp>
      <p:sp>
        <p:nvSpPr>
          <p:cNvPr id="701" name="Rectangle 225"/>
          <p:cNvSpPr>
            <a:spLocks noChangeArrowheads="1"/>
          </p:cNvSpPr>
          <p:nvPr/>
        </p:nvSpPr>
        <p:spPr bwMode="auto">
          <a:xfrm>
            <a:off x="6261100" y="2815112"/>
            <a:ext cx="19050" cy="442912"/>
          </a:xfrm>
          <a:prstGeom prst="rect">
            <a:avLst/>
          </a:prstGeom>
          <a:solidFill>
            <a:srgbClr val="FFFF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200" b="1">
              <a:latin typeface="+mj-lt"/>
              <a:ea typeface="ヒラギノ角ゴ Pro W3" charset="0"/>
            </a:endParaRPr>
          </a:p>
        </p:txBody>
      </p:sp>
      <p:sp>
        <p:nvSpPr>
          <p:cNvPr id="702" name="Rectangle 226"/>
          <p:cNvSpPr>
            <a:spLocks noChangeArrowheads="1"/>
          </p:cNvSpPr>
          <p:nvPr/>
        </p:nvSpPr>
        <p:spPr bwMode="auto">
          <a:xfrm>
            <a:off x="6291263" y="2815112"/>
            <a:ext cx="20637" cy="457200"/>
          </a:xfrm>
          <a:prstGeom prst="rect">
            <a:avLst/>
          </a:prstGeom>
          <a:solidFill>
            <a:srgbClr val="FFFF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200" b="1">
              <a:latin typeface="+mj-lt"/>
              <a:ea typeface="ヒラギノ角ゴ Pro W3" charset="0"/>
            </a:endParaRPr>
          </a:p>
        </p:txBody>
      </p:sp>
      <p:sp>
        <p:nvSpPr>
          <p:cNvPr id="703" name="Rectangle 227"/>
          <p:cNvSpPr>
            <a:spLocks noChangeArrowheads="1"/>
          </p:cNvSpPr>
          <p:nvPr/>
        </p:nvSpPr>
        <p:spPr bwMode="auto">
          <a:xfrm>
            <a:off x="6443663" y="2815112"/>
            <a:ext cx="22225" cy="474662"/>
          </a:xfrm>
          <a:prstGeom prst="rect">
            <a:avLst/>
          </a:prstGeom>
          <a:solidFill>
            <a:srgbClr val="FFFF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200" b="1">
              <a:latin typeface="+mj-lt"/>
              <a:ea typeface="ヒラギノ角ゴ Pro W3" charset="0"/>
            </a:endParaRPr>
          </a:p>
        </p:txBody>
      </p:sp>
      <p:sp>
        <p:nvSpPr>
          <p:cNvPr id="704" name="Rectangle 228"/>
          <p:cNvSpPr>
            <a:spLocks noChangeArrowheads="1"/>
          </p:cNvSpPr>
          <p:nvPr/>
        </p:nvSpPr>
        <p:spPr bwMode="auto">
          <a:xfrm>
            <a:off x="6503988" y="2815112"/>
            <a:ext cx="23812" cy="484187"/>
          </a:xfrm>
          <a:prstGeom prst="rect">
            <a:avLst/>
          </a:prstGeom>
          <a:solidFill>
            <a:srgbClr val="FFFF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200" b="1">
              <a:latin typeface="+mj-lt"/>
              <a:ea typeface="ヒラギノ角ゴ Pro W3" charset="0"/>
            </a:endParaRPr>
          </a:p>
        </p:txBody>
      </p:sp>
      <p:sp>
        <p:nvSpPr>
          <p:cNvPr id="705" name="Rectangle 229"/>
          <p:cNvSpPr>
            <a:spLocks noChangeArrowheads="1"/>
          </p:cNvSpPr>
          <p:nvPr/>
        </p:nvSpPr>
        <p:spPr bwMode="auto">
          <a:xfrm>
            <a:off x="6565900" y="2815112"/>
            <a:ext cx="22225" cy="488950"/>
          </a:xfrm>
          <a:prstGeom prst="rect">
            <a:avLst/>
          </a:prstGeom>
          <a:solidFill>
            <a:srgbClr val="FFFF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200" b="1">
              <a:latin typeface="+mj-lt"/>
              <a:ea typeface="ヒラギノ角ゴ Pro W3" charset="0"/>
            </a:endParaRPr>
          </a:p>
        </p:txBody>
      </p:sp>
      <p:sp>
        <p:nvSpPr>
          <p:cNvPr id="706" name="Rectangle 230"/>
          <p:cNvSpPr>
            <a:spLocks noChangeArrowheads="1"/>
          </p:cNvSpPr>
          <p:nvPr/>
        </p:nvSpPr>
        <p:spPr bwMode="auto">
          <a:xfrm>
            <a:off x="6626225" y="2815112"/>
            <a:ext cx="20638" cy="493712"/>
          </a:xfrm>
          <a:prstGeom prst="rect">
            <a:avLst/>
          </a:prstGeom>
          <a:solidFill>
            <a:srgbClr val="FFFF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200" b="1">
              <a:latin typeface="+mj-lt"/>
              <a:ea typeface="ヒラギノ角ゴ Pro W3" charset="0"/>
            </a:endParaRPr>
          </a:p>
        </p:txBody>
      </p:sp>
      <p:sp>
        <p:nvSpPr>
          <p:cNvPr id="707" name="Rectangle 231"/>
          <p:cNvSpPr>
            <a:spLocks noChangeArrowheads="1"/>
          </p:cNvSpPr>
          <p:nvPr/>
        </p:nvSpPr>
        <p:spPr bwMode="auto">
          <a:xfrm>
            <a:off x="6688138" y="2815112"/>
            <a:ext cx="20637" cy="501650"/>
          </a:xfrm>
          <a:prstGeom prst="rect">
            <a:avLst/>
          </a:prstGeom>
          <a:solidFill>
            <a:srgbClr val="FFFF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200" b="1">
              <a:latin typeface="+mj-lt"/>
              <a:ea typeface="ヒラギノ角ゴ Pro W3" charset="0"/>
            </a:endParaRPr>
          </a:p>
        </p:txBody>
      </p:sp>
      <p:sp>
        <p:nvSpPr>
          <p:cNvPr id="708" name="Rectangle 232"/>
          <p:cNvSpPr>
            <a:spLocks noChangeArrowheads="1"/>
          </p:cNvSpPr>
          <p:nvPr/>
        </p:nvSpPr>
        <p:spPr bwMode="auto">
          <a:xfrm>
            <a:off x="6746875" y="2815112"/>
            <a:ext cx="23813" cy="508000"/>
          </a:xfrm>
          <a:prstGeom prst="rect">
            <a:avLst/>
          </a:prstGeom>
          <a:solidFill>
            <a:srgbClr val="FFFF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200" b="1">
              <a:latin typeface="+mj-lt"/>
              <a:ea typeface="ヒラギノ角ゴ Pro W3" charset="0"/>
            </a:endParaRPr>
          </a:p>
        </p:txBody>
      </p:sp>
      <p:sp>
        <p:nvSpPr>
          <p:cNvPr id="709" name="Rectangle 233"/>
          <p:cNvSpPr>
            <a:spLocks noChangeArrowheads="1"/>
          </p:cNvSpPr>
          <p:nvPr/>
        </p:nvSpPr>
        <p:spPr bwMode="auto">
          <a:xfrm>
            <a:off x="7450138" y="2815112"/>
            <a:ext cx="19050" cy="588962"/>
          </a:xfrm>
          <a:prstGeom prst="rect">
            <a:avLst/>
          </a:prstGeom>
          <a:solidFill>
            <a:srgbClr val="FFFF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200" b="1">
              <a:latin typeface="+mj-lt"/>
              <a:ea typeface="ヒラギノ角ゴ Pro W3" charset="0"/>
            </a:endParaRPr>
          </a:p>
        </p:txBody>
      </p:sp>
      <p:sp>
        <p:nvSpPr>
          <p:cNvPr id="710" name="Rectangle 234"/>
          <p:cNvSpPr>
            <a:spLocks noChangeArrowheads="1"/>
          </p:cNvSpPr>
          <p:nvPr/>
        </p:nvSpPr>
        <p:spPr bwMode="auto">
          <a:xfrm>
            <a:off x="7540625" y="2815112"/>
            <a:ext cx="19050" cy="608012"/>
          </a:xfrm>
          <a:prstGeom prst="rect">
            <a:avLst/>
          </a:prstGeom>
          <a:solidFill>
            <a:srgbClr val="FFFF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200" b="1">
              <a:latin typeface="+mj-lt"/>
              <a:ea typeface="ヒラギノ角ゴ Pro W3" charset="0"/>
            </a:endParaRPr>
          </a:p>
        </p:txBody>
      </p:sp>
      <p:sp>
        <p:nvSpPr>
          <p:cNvPr id="711" name="Rectangle 235"/>
          <p:cNvSpPr>
            <a:spLocks noChangeArrowheads="1"/>
          </p:cNvSpPr>
          <p:nvPr/>
        </p:nvSpPr>
        <p:spPr bwMode="auto">
          <a:xfrm>
            <a:off x="7753350" y="2815112"/>
            <a:ext cx="19050" cy="633412"/>
          </a:xfrm>
          <a:prstGeom prst="rect">
            <a:avLst/>
          </a:prstGeom>
          <a:solidFill>
            <a:srgbClr val="FFFF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200" b="1">
              <a:latin typeface="+mj-lt"/>
              <a:ea typeface="ヒラギノ角ゴ Pro W3" charset="0"/>
            </a:endParaRPr>
          </a:p>
        </p:txBody>
      </p:sp>
      <p:sp>
        <p:nvSpPr>
          <p:cNvPr id="712" name="Rectangle 236"/>
          <p:cNvSpPr>
            <a:spLocks noChangeArrowheads="1"/>
          </p:cNvSpPr>
          <p:nvPr/>
        </p:nvSpPr>
        <p:spPr bwMode="auto">
          <a:xfrm>
            <a:off x="8026400" y="2815112"/>
            <a:ext cx="22225" cy="736600"/>
          </a:xfrm>
          <a:prstGeom prst="rect">
            <a:avLst/>
          </a:prstGeom>
          <a:solidFill>
            <a:srgbClr val="FFFF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200" b="1">
              <a:latin typeface="+mj-lt"/>
              <a:ea typeface="ヒラギノ角ゴ Pro W3" charset="0"/>
            </a:endParaRPr>
          </a:p>
        </p:txBody>
      </p:sp>
      <p:sp>
        <p:nvSpPr>
          <p:cNvPr id="713" name="Rectangle 237"/>
          <p:cNvSpPr>
            <a:spLocks noChangeArrowheads="1"/>
          </p:cNvSpPr>
          <p:nvPr/>
        </p:nvSpPr>
        <p:spPr bwMode="auto">
          <a:xfrm>
            <a:off x="8120063" y="2815112"/>
            <a:ext cx="19050" cy="784225"/>
          </a:xfrm>
          <a:prstGeom prst="rect">
            <a:avLst/>
          </a:prstGeom>
          <a:solidFill>
            <a:srgbClr val="FFFF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200" b="1">
              <a:latin typeface="+mj-lt"/>
              <a:ea typeface="ヒラギノ角ゴ Pro W3" charset="0"/>
            </a:endParaRPr>
          </a:p>
        </p:txBody>
      </p:sp>
      <p:sp>
        <p:nvSpPr>
          <p:cNvPr id="714" name="Rectangle 238"/>
          <p:cNvSpPr>
            <a:spLocks noChangeArrowheads="1"/>
          </p:cNvSpPr>
          <p:nvPr/>
        </p:nvSpPr>
        <p:spPr bwMode="auto">
          <a:xfrm>
            <a:off x="8329613" y="2815112"/>
            <a:ext cx="23812" cy="889000"/>
          </a:xfrm>
          <a:prstGeom prst="rect">
            <a:avLst/>
          </a:prstGeom>
          <a:solidFill>
            <a:srgbClr val="FFFF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200" b="1">
              <a:latin typeface="+mj-lt"/>
              <a:ea typeface="ヒラギノ角ゴ Pro W3" charset="0"/>
            </a:endParaRPr>
          </a:p>
        </p:txBody>
      </p:sp>
      <p:sp>
        <p:nvSpPr>
          <p:cNvPr id="715" name="Rectangle 239"/>
          <p:cNvSpPr>
            <a:spLocks noChangeArrowheads="1"/>
          </p:cNvSpPr>
          <p:nvPr/>
        </p:nvSpPr>
        <p:spPr bwMode="auto">
          <a:xfrm>
            <a:off x="8362950" y="2815112"/>
            <a:ext cx="19050" cy="889000"/>
          </a:xfrm>
          <a:prstGeom prst="rect">
            <a:avLst/>
          </a:prstGeom>
          <a:solidFill>
            <a:srgbClr val="FFFF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200" b="1">
              <a:latin typeface="+mj-lt"/>
              <a:ea typeface="ヒラギノ角ゴ Pro W3" charset="0"/>
            </a:endParaRPr>
          </a:p>
        </p:txBody>
      </p:sp>
      <p:sp>
        <p:nvSpPr>
          <p:cNvPr id="716" name="Rectangle 240"/>
          <p:cNvSpPr>
            <a:spLocks noChangeArrowheads="1"/>
          </p:cNvSpPr>
          <p:nvPr/>
        </p:nvSpPr>
        <p:spPr bwMode="auto">
          <a:xfrm>
            <a:off x="8391525" y="2815112"/>
            <a:ext cx="22225" cy="889000"/>
          </a:xfrm>
          <a:prstGeom prst="rect">
            <a:avLst/>
          </a:prstGeom>
          <a:solidFill>
            <a:srgbClr val="FFFF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200" b="1">
              <a:latin typeface="+mj-lt"/>
              <a:ea typeface="ヒラギノ角ゴ Pro W3" charset="0"/>
            </a:endParaRPr>
          </a:p>
        </p:txBody>
      </p:sp>
      <p:sp>
        <p:nvSpPr>
          <p:cNvPr id="717" name="Rectangle 241"/>
          <p:cNvSpPr>
            <a:spLocks noChangeArrowheads="1"/>
          </p:cNvSpPr>
          <p:nvPr/>
        </p:nvSpPr>
        <p:spPr bwMode="auto">
          <a:xfrm>
            <a:off x="8424863" y="2815112"/>
            <a:ext cx="19050" cy="889000"/>
          </a:xfrm>
          <a:prstGeom prst="rect">
            <a:avLst/>
          </a:prstGeom>
          <a:solidFill>
            <a:srgbClr val="FFFF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200" b="1">
              <a:latin typeface="+mj-lt"/>
              <a:ea typeface="ヒラギノ角ゴ Pro W3" charset="0"/>
            </a:endParaRPr>
          </a:p>
        </p:txBody>
      </p:sp>
      <p:sp>
        <p:nvSpPr>
          <p:cNvPr id="718" name="Freeform 266"/>
          <p:cNvSpPr>
            <a:spLocks/>
          </p:cNvSpPr>
          <p:nvPr/>
        </p:nvSpPr>
        <p:spPr bwMode="auto">
          <a:xfrm>
            <a:off x="2343150" y="1949924"/>
            <a:ext cx="6173788" cy="1760538"/>
          </a:xfrm>
          <a:custGeom>
            <a:avLst/>
            <a:gdLst>
              <a:gd name="T0" fmla="*/ 0 w 4206"/>
              <a:gd name="T1" fmla="*/ 0 h 1984"/>
              <a:gd name="T2" fmla="*/ 0 w 4206"/>
              <a:gd name="T3" fmla="*/ 2147483647 h 1984"/>
              <a:gd name="T4" fmla="*/ 2147483647 w 4206"/>
              <a:gd name="T5" fmla="*/ 2147483647 h 1984"/>
              <a:gd name="T6" fmla="*/ 0 60000 65536"/>
              <a:gd name="T7" fmla="*/ 0 60000 65536"/>
              <a:gd name="T8" fmla="*/ 0 60000 65536"/>
              <a:gd name="T9" fmla="*/ 0 w 4206"/>
              <a:gd name="T10" fmla="*/ 0 h 1984"/>
              <a:gd name="T11" fmla="*/ 4206 w 4206"/>
              <a:gd name="T12" fmla="*/ 1984 h 198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206" h="1984">
                <a:moveTo>
                  <a:pt x="0" y="0"/>
                </a:moveTo>
                <a:lnTo>
                  <a:pt x="0" y="1984"/>
                </a:lnTo>
                <a:lnTo>
                  <a:pt x="4206" y="1984"/>
                </a:lnTo>
              </a:path>
            </a:pathLst>
          </a:custGeom>
          <a:noFill/>
          <a:ln w="3175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latin typeface="+mj-lt"/>
              <a:ea typeface="ＭＳ Ｐゴシック" charset="0"/>
            </a:endParaRPr>
          </a:p>
        </p:txBody>
      </p:sp>
      <p:sp>
        <p:nvSpPr>
          <p:cNvPr id="719" name="Line 260"/>
          <p:cNvSpPr>
            <a:spLocks noChangeShapeType="1"/>
          </p:cNvSpPr>
          <p:nvPr/>
        </p:nvSpPr>
        <p:spPr bwMode="auto">
          <a:xfrm flipH="1">
            <a:off x="2265363" y="2172174"/>
            <a:ext cx="85725" cy="0"/>
          </a:xfrm>
          <a:prstGeom prst="line">
            <a:avLst/>
          </a:prstGeom>
          <a:noFill/>
          <a:ln w="3175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latin typeface="+mj-lt"/>
              <a:ea typeface="ＭＳ Ｐゴシック" charset="0"/>
            </a:endParaRPr>
          </a:p>
        </p:txBody>
      </p:sp>
      <p:sp>
        <p:nvSpPr>
          <p:cNvPr id="720" name="Line 261"/>
          <p:cNvSpPr>
            <a:spLocks noChangeShapeType="1"/>
          </p:cNvSpPr>
          <p:nvPr/>
        </p:nvSpPr>
        <p:spPr bwMode="auto">
          <a:xfrm flipH="1">
            <a:off x="2265363" y="2392837"/>
            <a:ext cx="85725" cy="0"/>
          </a:xfrm>
          <a:prstGeom prst="line">
            <a:avLst/>
          </a:prstGeom>
          <a:noFill/>
          <a:ln w="3175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latin typeface="+mj-lt"/>
              <a:ea typeface="ＭＳ Ｐゴシック" charset="0"/>
            </a:endParaRPr>
          </a:p>
        </p:txBody>
      </p:sp>
      <p:sp>
        <p:nvSpPr>
          <p:cNvPr id="721" name="Line 262"/>
          <p:cNvSpPr>
            <a:spLocks noChangeShapeType="1"/>
          </p:cNvSpPr>
          <p:nvPr/>
        </p:nvSpPr>
        <p:spPr bwMode="auto">
          <a:xfrm flipH="1">
            <a:off x="2265363" y="2830987"/>
            <a:ext cx="85725" cy="0"/>
          </a:xfrm>
          <a:prstGeom prst="line">
            <a:avLst/>
          </a:prstGeom>
          <a:noFill/>
          <a:ln w="3175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latin typeface="+mj-lt"/>
              <a:ea typeface="ＭＳ Ｐゴシック" charset="0"/>
            </a:endParaRPr>
          </a:p>
        </p:txBody>
      </p:sp>
      <p:sp>
        <p:nvSpPr>
          <p:cNvPr id="722" name="Line 263"/>
          <p:cNvSpPr>
            <a:spLocks noChangeShapeType="1"/>
          </p:cNvSpPr>
          <p:nvPr/>
        </p:nvSpPr>
        <p:spPr bwMode="auto">
          <a:xfrm flipH="1">
            <a:off x="2265363" y="3051649"/>
            <a:ext cx="85725" cy="0"/>
          </a:xfrm>
          <a:prstGeom prst="line">
            <a:avLst/>
          </a:prstGeom>
          <a:noFill/>
          <a:ln w="3175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latin typeface="+mj-lt"/>
              <a:ea typeface="ＭＳ Ｐゴシック" charset="0"/>
            </a:endParaRPr>
          </a:p>
        </p:txBody>
      </p:sp>
      <p:sp>
        <p:nvSpPr>
          <p:cNvPr id="723" name="Line 264"/>
          <p:cNvSpPr>
            <a:spLocks noChangeShapeType="1"/>
          </p:cNvSpPr>
          <p:nvPr/>
        </p:nvSpPr>
        <p:spPr bwMode="auto">
          <a:xfrm flipH="1">
            <a:off x="2265363" y="3489799"/>
            <a:ext cx="85725" cy="0"/>
          </a:xfrm>
          <a:prstGeom prst="line">
            <a:avLst/>
          </a:prstGeom>
          <a:noFill/>
          <a:ln w="3175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latin typeface="+mj-lt"/>
              <a:ea typeface="ＭＳ Ｐゴシック" charset="0"/>
            </a:endParaRPr>
          </a:p>
        </p:txBody>
      </p:sp>
      <p:sp>
        <p:nvSpPr>
          <p:cNvPr id="724" name="Line 265"/>
          <p:cNvSpPr>
            <a:spLocks noChangeShapeType="1"/>
          </p:cNvSpPr>
          <p:nvPr/>
        </p:nvSpPr>
        <p:spPr bwMode="auto">
          <a:xfrm flipH="1">
            <a:off x="2265363" y="3710462"/>
            <a:ext cx="85725" cy="0"/>
          </a:xfrm>
          <a:prstGeom prst="line">
            <a:avLst/>
          </a:prstGeom>
          <a:noFill/>
          <a:ln w="3175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latin typeface="+mj-lt"/>
              <a:ea typeface="ＭＳ Ｐゴシック" charset="0"/>
            </a:endParaRPr>
          </a:p>
        </p:txBody>
      </p:sp>
      <p:sp>
        <p:nvSpPr>
          <p:cNvPr id="725" name="Line 285"/>
          <p:cNvSpPr>
            <a:spLocks noChangeShapeType="1"/>
          </p:cNvSpPr>
          <p:nvPr/>
        </p:nvSpPr>
        <p:spPr bwMode="auto">
          <a:xfrm flipH="1">
            <a:off x="2271713" y="1953099"/>
            <a:ext cx="84137" cy="0"/>
          </a:xfrm>
          <a:prstGeom prst="line">
            <a:avLst/>
          </a:prstGeom>
          <a:noFill/>
          <a:ln w="3175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latin typeface="+mj-lt"/>
              <a:ea typeface="ＭＳ Ｐゴシック" charset="0"/>
            </a:endParaRPr>
          </a:p>
        </p:txBody>
      </p:sp>
      <p:sp>
        <p:nvSpPr>
          <p:cNvPr id="726" name="Line 286"/>
          <p:cNvSpPr>
            <a:spLocks noChangeShapeType="1"/>
          </p:cNvSpPr>
          <p:nvPr/>
        </p:nvSpPr>
        <p:spPr bwMode="auto">
          <a:xfrm flipH="1">
            <a:off x="2265363" y="2610324"/>
            <a:ext cx="85725" cy="0"/>
          </a:xfrm>
          <a:prstGeom prst="line">
            <a:avLst/>
          </a:prstGeom>
          <a:noFill/>
          <a:ln w="3175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latin typeface="+mj-lt"/>
              <a:ea typeface="ＭＳ Ｐゴシック" charset="0"/>
            </a:endParaRPr>
          </a:p>
        </p:txBody>
      </p:sp>
      <p:sp>
        <p:nvSpPr>
          <p:cNvPr id="727" name="Line 287"/>
          <p:cNvSpPr>
            <a:spLocks noChangeShapeType="1"/>
          </p:cNvSpPr>
          <p:nvPr/>
        </p:nvSpPr>
        <p:spPr bwMode="auto">
          <a:xfrm flipH="1">
            <a:off x="2265363" y="3270724"/>
            <a:ext cx="85725" cy="0"/>
          </a:xfrm>
          <a:prstGeom prst="line">
            <a:avLst/>
          </a:prstGeom>
          <a:noFill/>
          <a:ln w="3175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latin typeface="+mj-lt"/>
              <a:ea typeface="ＭＳ Ｐゴシック" charset="0"/>
            </a:endParaRPr>
          </a:p>
        </p:txBody>
      </p:sp>
      <p:sp>
        <p:nvSpPr>
          <p:cNvPr id="728" name="TextBox 438"/>
          <p:cNvSpPr txBox="1">
            <a:spLocks noChangeArrowheads="1"/>
          </p:cNvSpPr>
          <p:nvPr/>
        </p:nvSpPr>
        <p:spPr bwMode="auto">
          <a:xfrm>
            <a:off x="2667000" y="1556224"/>
            <a:ext cx="47244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4572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800" b="1" dirty="0" err="1">
                <a:latin typeface="+mj-lt"/>
                <a:cs typeface="Arial"/>
              </a:rPr>
              <a:t>Vemurafenib</a:t>
            </a:r>
            <a:r>
              <a:rPr lang="en-US" sz="1800" b="1" dirty="0">
                <a:latin typeface="+mj-lt"/>
                <a:cs typeface="Arial"/>
              </a:rPr>
              <a:t>: </a:t>
            </a:r>
            <a:r>
              <a:rPr lang="en-US" sz="1800" dirty="0">
                <a:latin typeface="+mj-lt"/>
                <a:cs typeface="Arial"/>
              </a:rPr>
              <a:t>48.4% confirmed objective </a:t>
            </a:r>
            <a:r>
              <a:rPr lang="en-US" sz="1800" dirty="0" smtClean="0">
                <a:latin typeface="+mj-lt"/>
                <a:cs typeface="Arial"/>
              </a:rPr>
              <a:t>response (ASCO 2011)</a:t>
            </a:r>
            <a:endParaRPr lang="en-US" sz="1800" dirty="0">
              <a:latin typeface="+mj-lt"/>
              <a:cs typeface="Arial"/>
            </a:endParaRPr>
          </a:p>
        </p:txBody>
      </p:sp>
      <p:sp>
        <p:nvSpPr>
          <p:cNvPr id="729" name="Rectangle 363"/>
          <p:cNvSpPr>
            <a:spLocks noChangeArrowheads="1"/>
          </p:cNvSpPr>
          <p:nvPr/>
        </p:nvSpPr>
        <p:spPr bwMode="auto">
          <a:xfrm>
            <a:off x="7956550" y="1826099"/>
            <a:ext cx="685101" cy="4330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200" b="1" dirty="0">
                <a:latin typeface="+mj-lt"/>
                <a:ea typeface="ヒラギノ角ゴ Pro W3" charset="0"/>
              </a:rPr>
              <a:t>M1c</a:t>
            </a:r>
          </a:p>
        </p:txBody>
      </p:sp>
      <p:sp>
        <p:nvSpPr>
          <p:cNvPr id="730" name="Rectangle 370"/>
          <p:cNvSpPr>
            <a:spLocks noChangeArrowheads="1"/>
          </p:cNvSpPr>
          <p:nvPr/>
        </p:nvSpPr>
        <p:spPr bwMode="auto">
          <a:xfrm>
            <a:off x="7766050" y="1965799"/>
            <a:ext cx="152400" cy="128588"/>
          </a:xfrm>
          <a:prstGeom prst="rect">
            <a:avLst/>
          </a:prstGeom>
          <a:solidFill>
            <a:srgbClr val="FF66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200" b="1">
              <a:latin typeface="+mj-lt"/>
              <a:ea typeface="ヒラギノ角ゴ Pro W3" charset="0"/>
            </a:endParaRPr>
          </a:p>
        </p:txBody>
      </p:sp>
      <p:sp>
        <p:nvSpPr>
          <p:cNvPr id="731" name="Line 18"/>
          <p:cNvSpPr>
            <a:spLocks noChangeShapeType="1"/>
          </p:cNvSpPr>
          <p:nvPr/>
        </p:nvSpPr>
        <p:spPr bwMode="auto">
          <a:xfrm>
            <a:off x="2349500" y="2816699"/>
            <a:ext cx="6184900" cy="0"/>
          </a:xfrm>
          <a:prstGeom prst="line">
            <a:avLst/>
          </a:prstGeom>
          <a:noFill/>
          <a:ln w="15875">
            <a:solidFill>
              <a:schemeClr val="bg1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latin typeface="+mj-lt"/>
              <a:ea typeface="ＭＳ Ｐゴシック" charset="0"/>
            </a:endParaRPr>
          </a:p>
        </p:txBody>
      </p:sp>
      <p:sp>
        <p:nvSpPr>
          <p:cNvPr id="732" name="TextBox 731"/>
          <p:cNvSpPr txBox="1"/>
          <p:nvPr/>
        </p:nvSpPr>
        <p:spPr>
          <a:xfrm>
            <a:off x="4191000" y="2165824"/>
            <a:ext cx="3657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800" dirty="0" smtClean="0">
                <a:latin typeface="+mj-lt"/>
                <a:ea typeface="ＭＳ Ｐゴシック" charset="0"/>
                <a:cs typeface="Arial"/>
              </a:rPr>
              <a:t>57.0% </a:t>
            </a:r>
            <a:r>
              <a:rPr lang="en-US" sz="1800" dirty="0">
                <a:latin typeface="+mj-lt"/>
                <a:ea typeface="ＭＳ Ｐゴシック" charset="0"/>
                <a:cs typeface="Arial"/>
              </a:rPr>
              <a:t>confirmed objective </a:t>
            </a:r>
            <a:r>
              <a:rPr lang="en-US" sz="1800" dirty="0" smtClean="0">
                <a:latin typeface="+mj-lt"/>
                <a:ea typeface="ＭＳ Ｐゴシック" charset="0"/>
                <a:cs typeface="Arial"/>
              </a:rPr>
              <a:t>response (ASCO 2012)</a:t>
            </a:r>
            <a:endParaRPr lang="en-US" sz="1800" dirty="0">
              <a:latin typeface="+mj-lt"/>
              <a:ea typeface="ＭＳ Ｐゴシック" charset="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25988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BBFAF9"/>
                </a:solidFill>
                <a:ea typeface="ＭＳ Ｐゴシック" charset="0"/>
                <a:cs typeface="ＭＳ Ｐゴシック" charset="0"/>
              </a:rPr>
              <a:t>BRIM3: Best Tumor Response by Individual </a:t>
            </a:r>
            <a:r>
              <a:rPr lang="en-US" dirty="0" smtClean="0">
                <a:solidFill>
                  <a:srgbClr val="BBFAF9"/>
                </a:solidFill>
                <a:ea typeface="ＭＳ Ｐゴシック" charset="0"/>
                <a:cs typeface="ＭＳ Ｐゴシック" charset="0"/>
              </a:rPr>
              <a:t>Patient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33600" y="3886200"/>
            <a:ext cx="6781800" cy="1295400"/>
          </a:xfrm>
        </p:spPr>
        <p:txBody>
          <a:bodyPr numCol="1" spcCol="274320"/>
          <a:lstStyle/>
          <a:p>
            <a:pPr marL="0" indent="0"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2200" b="1" dirty="0" err="1" smtClean="0">
                <a:solidFill>
                  <a:srgbClr val="FFC314"/>
                </a:solidFill>
              </a:rPr>
              <a:t>Dacarbazine</a:t>
            </a:r>
            <a:endParaRPr lang="en-US" sz="2200" b="1" dirty="0">
              <a:solidFill>
                <a:srgbClr val="FFC314"/>
              </a:solidFill>
            </a:endParaRPr>
          </a:p>
          <a:p>
            <a:pPr>
              <a:spcBef>
                <a:spcPts val="500"/>
              </a:spcBef>
              <a:spcAft>
                <a:spcPts val="0"/>
              </a:spcAft>
            </a:pPr>
            <a:r>
              <a:rPr lang="en-US" sz="2200" dirty="0" smtClean="0"/>
              <a:t>5% </a:t>
            </a:r>
            <a:r>
              <a:rPr lang="en-US" sz="2200" dirty="0"/>
              <a:t>confirmed objective response (NEJM 2011)</a:t>
            </a:r>
          </a:p>
          <a:p>
            <a:pPr>
              <a:spcBef>
                <a:spcPts val="500"/>
              </a:spcBef>
              <a:spcAft>
                <a:spcPts val="0"/>
              </a:spcAft>
            </a:pPr>
            <a:r>
              <a:rPr lang="en-US" sz="2200" dirty="0" smtClean="0"/>
              <a:t>8.6</a:t>
            </a:r>
            <a:r>
              <a:rPr lang="en-US" sz="2200" dirty="0"/>
              <a:t>% confirmed objective response (ASCO 2012</a:t>
            </a:r>
            <a:r>
              <a:rPr lang="en-US" sz="2200" dirty="0" smtClean="0"/>
              <a:t>)</a:t>
            </a:r>
            <a:endParaRPr lang="en-US" sz="2200" dirty="0"/>
          </a:p>
        </p:txBody>
      </p:sp>
      <p:sp>
        <p:nvSpPr>
          <p:cNvPr id="5" name="Footer Placeholder 628"/>
          <p:cNvSpPr txBox="1">
            <a:spLocks/>
          </p:cNvSpPr>
          <p:nvPr/>
        </p:nvSpPr>
        <p:spPr>
          <a:xfrm>
            <a:off x="0" y="5562600"/>
            <a:ext cx="9144000" cy="1295400"/>
          </a:xfrm>
          <a:prstGeom prst="rect">
            <a:avLst/>
          </a:prstGeom>
        </p:spPr>
        <p:txBody>
          <a:bodyPr anchor="b"/>
          <a:lstStyle/>
          <a:p>
            <a:pPr defTabSz="914400" eaLnBrk="0" fontAlgn="base" hangingPunct="0">
              <a:spcBef>
                <a:spcPts val="400"/>
              </a:spcBef>
              <a:spcAft>
                <a:spcPct val="0"/>
              </a:spcAft>
              <a:defRPr/>
            </a:pPr>
            <a:r>
              <a:rPr lang="en-US" sz="1600" dirty="0" smtClean="0">
                <a:solidFill>
                  <a:srgbClr val="FFFFFF"/>
                </a:solidFill>
                <a:ea typeface="ＭＳ Ｐゴシック" charset="0"/>
                <a:cs typeface="Arial"/>
              </a:rPr>
              <a:t>From </a:t>
            </a:r>
            <a:r>
              <a:rPr lang="en-US" sz="1600" i="1" dirty="0" smtClean="0">
                <a:solidFill>
                  <a:srgbClr val="FFFFFF"/>
                </a:solidFill>
                <a:ea typeface="ＭＳ Ｐゴシック" charset="0"/>
                <a:cs typeface="Arial"/>
              </a:rPr>
              <a:t>The New England Journal of Medicine</a:t>
            </a:r>
            <a:r>
              <a:rPr lang="en-US" sz="1600" dirty="0" smtClean="0">
                <a:solidFill>
                  <a:srgbClr val="FFFFFF"/>
                </a:solidFill>
                <a:ea typeface="ＭＳ Ｐゴシック" charset="0"/>
                <a:cs typeface="Arial"/>
              </a:rPr>
              <a:t>, Chapman PB et al, Improved Survival with </a:t>
            </a:r>
            <a:r>
              <a:rPr lang="en-US" sz="1600" dirty="0" err="1" smtClean="0">
                <a:solidFill>
                  <a:srgbClr val="FFFFFF"/>
                </a:solidFill>
                <a:ea typeface="ＭＳ Ｐゴシック" charset="0"/>
                <a:cs typeface="Arial"/>
              </a:rPr>
              <a:t>Vemurafenib</a:t>
            </a:r>
            <a:r>
              <a:rPr lang="en-US" sz="1600" dirty="0" smtClean="0">
                <a:solidFill>
                  <a:srgbClr val="FFFFFF"/>
                </a:solidFill>
                <a:ea typeface="ＭＳ Ｐゴシック" charset="0"/>
                <a:cs typeface="Arial"/>
              </a:rPr>
              <a:t> in Melanoma with BRAF V600E Mutation, Volume 364, Pages 2507-16. </a:t>
            </a:r>
            <a:br>
              <a:rPr lang="en-US" sz="1600" dirty="0" smtClean="0">
                <a:solidFill>
                  <a:srgbClr val="FFFFFF"/>
                </a:solidFill>
                <a:ea typeface="ＭＳ Ｐゴシック" charset="0"/>
                <a:cs typeface="Arial"/>
              </a:rPr>
            </a:br>
            <a:r>
              <a:rPr lang="en-US" sz="1600" dirty="0" smtClean="0">
                <a:solidFill>
                  <a:srgbClr val="FFFFFF"/>
                </a:solidFill>
                <a:ea typeface="ＭＳ Ｐゴシック" charset="0"/>
                <a:cs typeface="Arial"/>
              </a:rPr>
              <a:t>Copyright © 2013 Massachusetts Medical Society. Reprinted with permission from </a:t>
            </a:r>
            <a:br>
              <a:rPr lang="en-US" sz="1600" dirty="0" smtClean="0">
                <a:solidFill>
                  <a:srgbClr val="FFFFFF"/>
                </a:solidFill>
                <a:ea typeface="ＭＳ Ｐゴシック" charset="0"/>
                <a:cs typeface="Arial"/>
              </a:rPr>
            </a:br>
            <a:r>
              <a:rPr lang="en-US" sz="1600" dirty="0" smtClean="0">
                <a:solidFill>
                  <a:srgbClr val="FFFFFF"/>
                </a:solidFill>
                <a:ea typeface="ＭＳ Ｐゴシック" charset="0"/>
                <a:cs typeface="Arial"/>
              </a:rPr>
              <a:t>Massachusetts Medical Society</a:t>
            </a:r>
          </a:p>
          <a:p>
            <a:pPr defTabSz="914400" eaLnBrk="0" fontAlgn="base" hangingPunct="0">
              <a:spcBef>
                <a:spcPts val="400"/>
              </a:spcBef>
              <a:spcAft>
                <a:spcPct val="0"/>
              </a:spcAft>
              <a:defRPr/>
            </a:pPr>
            <a:r>
              <a:rPr lang="en-US" sz="1600" dirty="0" smtClean="0">
                <a:solidFill>
                  <a:srgbClr val="FFFFFF"/>
                </a:solidFill>
                <a:ea typeface="ＭＳ Ｐゴシック" charset="0"/>
                <a:cs typeface="Arial"/>
              </a:rPr>
              <a:t>Chapman PB et al. </a:t>
            </a:r>
            <a:r>
              <a:rPr lang="en-US" sz="1600" i="1" dirty="0" smtClean="0">
                <a:solidFill>
                  <a:srgbClr val="FFFFFF"/>
                </a:solidFill>
                <a:ea typeface="ＭＳ Ｐゴシック" charset="0"/>
                <a:cs typeface="Arial"/>
              </a:rPr>
              <a:t>Proc ASCO </a:t>
            </a:r>
            <a:r>
              <a:rPr lang="en-US" sz="1600" dirty="0" smtClean="0">
                <a:solidFill>
                  <a:srgbClr val="FFFFFF"/>
                </a:solidFill>
                <a:ea typeface="ＭＳ Ｐゴシック" charset="0"/>
                <a:cs typeface="Arial"/>
              </a:rPr>
              <a:t>2012;Abstract 8502. </a:t>
            </a:r>
            <a:endParaRPr lang="en-US" sz="1600" dirty="0">
              <a:solidFill>
                <a:srgbClr val="FFFFFF"/>
              </a:solidFill>
              <a:ea typeface="ＭＳ Ｐゴシック" charset="0"/>
              <a:cs typeface="Arial"/>
            </a:endParaRPr>
          </a:p>
        </p:txBody>
      </p:sp>
      <p:grpSp>
        <p:nvGrpSpPr>
          <p:cNvPr id="6" name="Group 397"/>
          <p:cNvGrpSpPr/>
          <p:nvPr/>
        </p:nvGrpSpPr>
        <p:grpSpPr>
          <a:xfrm>
            <a:off x="2395207" y="1611390"/>
            <a:ext cx="6109466" cy="1678907"/>
            <a:chOff x="1293813" y="1585913"/>
            <a:chExt cx="7504112" cy="2062162"/>
          </a:xfrm>
          <a:solidFill>
            <a:srgbClr val="FFFF66"/>
          </a:solidFill>
        </p:grpSpPr>
        <p:sp>
          <p:nvSpPr>
            <p:cNvPr id="7" name="Rectangle 38"/>
            <p:cNvSpPr>
              <a:spLocks noChangeArrowheads="1"/>
            </p:cNvSpPr>
            <p:nvPr/>
          </p:nvSpPr>
          <p:spPr bwMode="auto">
            <a:xfrm>
              <a:off x="1404938" y="2105025"/>
              <a:ext cx="23812" cy="45085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solidFill>
                  <a:srgbClr val="FFFFFF"/>
                </a:solidFill>
                <a:ea typeface="ヒラギノ角ゴ Pro W3" charset="-128"/>
                <a:cs typeface="Arial"/>
              </a:endParaRPr>
            </a:p>
          </p:txBody>
        </p:sp>
        <p:sp>
          <p:nvSpPr>
            <p:cNvPr id="8" name="Rectangle 39"/>
            <p:cNvSpPr>
              <a:spLocks noChangeArrowheads="1"/>
            </p:cNvSpPr>
            <p:nvPr/>
          </p:nvSpPr>
          <p:spPr bwMode="auto">
            <a:xfrm>
              <a:off x="1293813" y="1585913"/>
              <a:ext cx="23812" cy="96996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solidFill>
                  <a:srgbClr val="FFFFFF"/>
                </a:solidFill>
                <a:ea typeface="ヒラギノ角ゴ Pro W3" charset="-128"/>
                <a:cs typeface="Arial"/>
              </a:endParaRPr>
            </a:p>
          </p:txBody>
        </p:sp>
        <p:sp>
          <p:nvSpPr>
            <p:cNvPr id="9" name="Rectangle 42"/>
            <p:cNvSpPr>
              <a:spLocks noChangeArrowheads="1"/>
            </p:cNvSpPr>
            <p:nvPr/>
          </p:nvSpPr>
          <p:spPr bwMode="auto">
            <a:xfrm>
              <a:off x="1441450" y="2228850"/>
              <a:ext cx="26988" cy="32702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solidFill>
                  <a:srgbClr val="FFFFFF"/>
                </a:solidFill>
                <a:ea typeface="ヒラギノ角ゴ Pro W3" charset="-128"/>
                <a:cs typeface="Arial"/>
              </a:endParaRPr>
            </a:p>
          </p:txBody>
        </p:sp>
        <p:sp>
          <p:nvSpPr>
            <p:cNvPr id="10" name="Rectangle 43"/>
            <p:cNvSpPr>
              <a:spLocks noChangeArrowheads="1"/>
            </p:cNvSpPr>
            <p:nvPr/>
          </p:nvSpPr>
          <p:spPr bwMode="auto">
            <a:xfrm>
              <a:off x="1330325" y="1693863"/>
              <a:ext cx="26988" cy="86201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solidFill>
                  <a:srgbClr val="FFFFFF"/>
                </a:solidFill>
                <a:ea typeface="ヒラギノ角ゴ Pro W3" charset="-128"/>
                <a:cs typeface="Arial"/>
              </a:endParaRPr>
            </a:p>
          </p:txBody>
        </p:sp>
        <p:sp>
          <p:nvSpPr>
            <p:cNvPr id="11" name="Rectangle 44"/>
            <p:cNvSpPr>
              <a:spLocks noChangeArrowheads="1"/>
            </p:cNvSpPr>
            <p:nvPr/>
          </p:nvSpPr>
          <p:spPr bwMode="auto">
            <a:xfrm>
              <a:off x="1552575" y="2489200"/>
              <a:ext cx="26988" cy="6667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solidFill>
                  <a:srgbClr val="FFFFFF"/>
                </a:solidFill>
                <a:ea typeface="ヒラギノ角ゴ Pro W3" charset="-128"/>
                <a:cs typeface="Arial"/>
              </a:endParaRPr>
            </a:p>
          </p:txBody>
        </p:sp>
        <p:sp>
          <p:nvSpPr>
            <p:cNvPr id="12" name="Rectangle 47"/>
            <p:cNvSpPr>
              <a:spLocks noChangeArrowheads="1"/>
            </p:cNvSpPr>
            <p:nvPr/>
          </p:nvSpPr>
          <p:spPr bwMode="auto">
            <a:xfrm>
              <a:off x="1516063" y="2371725"/>
              <a:ext cx="28575" cy="18415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solidFill>
                  <a:srgbClr val="FFFFFF"/>
                </a:solidFill>
                <a:ea typeface="ヒラギノ角ゴ Pro W3" charset="-128"/>
                <a:cs typeface="Arial"/>
              </a:endParaRPr>
            </a:p>
          </p:txBody>
        </p:sp>
        <p:sp>
          <p:nvSpPr>
            <p:cNvPr id="13" name="Rectangle 59"/>
            <p:cNvSpPr>
              <a:spLocks noChangeArrowheads="1"/>
            </p:cNvSpPr>
            <p:nvPr/>
          </p:nvSpPr>
          <p:spPr bwMode="auto">
            <a:xfrm>
              <a:off x="1779588" y="2555875"/>
              <a:ext cx="23812" cy="8572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solidFill>
                  <a:srgbClr val="FFFFFF"/>
                </a:solidFill>
                <a:ea typeface="ヒラギノ角ゴ Pro W3" charset="-128"/>
                <a:cs typeface="Arial"/>
              </a:endParaRPr>
            </a:p>
          </p:txBody>
        </p:sp>
        <p:sp>
          <p:nvSpPr>
            <p:cNvPr id="14" name="Rectangle 60"/>
            <p:cNvSpPr>
              <a:spLocks noChangeArrowheads="1"/>
            </p:cNvSpPr>
            <p:nvPr/>
          </p:nvSpPr>
          <p:spPr bwMode="auto">
            <a:xfrm>
              <a:off x="1814513" y="2555875"/>
              <a:ext cx="28575" cy="8572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solidFill>
                  <a:srgbClr val="FFFFFF"/>
                </a:solidFill>
                <a:ea typeface="ヒラギノ角ゴ Pro W3" charset="-128"/>
                <a:cs typeface="Arial"/>
              </a:endParaRPr>
            </a:p>
          </p:txBody>
        </p:sp>
        <p:sp>
          <p:nvSpPr>
            <p:cNvPr id="15" name="Rectangle 61"/>
            <p:cNvSpPr>
              <a:spLocks noChangeArrowheads="1"/>
            </p:cNvSpPr>
            <p:nvPr/>
          </p:nvSpPr>
          <p:spPr bwMode="auto">
            <a:xfrm>
              <a:off x="1854200" y="2555875"/>
              <a:ext cx="23813" cy="93663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solidFill>
                  <a:srgbClr val="FFFFFF"/>
                </a:solidFill>
                <a:ea typeface="ヒラギノ角ゴ Pro W3" charset="-128"/>
                <a:cs typeface="Arial"/>
              </a:endParaRPr>
            </a:p>
          </p:txBody>
        </p:sp>
        <p:sp>
          <p:nvSpPr>
            <p:cNvPr id="16" name="Rectangle 62"/>
            <p:cNvSpPr>
              <a:spLocks noChangeArrowheads="1"/>
            </p:cNvSpPr>
            <p:nvPr/>
          </p:nvSpPr>
          <p:spPr bwMode="auto">
            <a:xfrm>
              <a:off x="1890713" y="2555875"/>
              <a:ext cx="26987" cy="10160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solidFill>
                  <a:srgbClr val="FFFFFF"/>
                </a:solidFill>
                <a:ea typeface="ヒラギノ角ゴ Pro W3" charset="-128"/>
                <a:cs typeface="Arial"/>
              </a:endParaRPr>
            </a:p>
          </p:txBody>
        </p:sp>
        <p:sp>
          <p:nvSpPr>
            <p:cNvPr id="17" name="Rectangle 63"/>
            <p:cNvSpPr>
              <a:spLocks noChangeArrowheads="1"/>
            </p:cNvSpPr>
            <p:nvPr/>
          </p:nvSpPr>
          <p:spPr bwMode="auto">
            <a:xfrm>
              <a:off x="1925638" y="2555875"/>
              <a:ext cx="28575" cy="10160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solidFill>
                  <a:srgbClr val="FFFFFF"/>
                </a:solidFill>
                <a:ea typeface="ヒラギノ角ゴ Pro W3" charset="-128"/>
                <a:cs typeface="Arial"/>
              </a:endParaRPr>
            </a:p>
          </p:txBody>
        </p:sp>
        <p:sp>
          <p:nvSpPr>
            <p:cNvPr id="18" name="Rectangle 64"/>
            <p:cNvSpPr>
              <a:spLocks noChangeArrowheads="1"/>
            </p:cNvSpPr>
            <p:nvPr/>
          </p:nvSpPr>
          <p:spPr bwMode="auto">
            <a:xfrm>
              <a:off x="2112963" y="2555875"/>
              <a:ext cx="28575" cy="11588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solidFill>
                  <a:srgbClr val="FFFFFF"/>
                </a:solidFill>
                <a:ea typeface="ヒラギノ角ゴ Pro W3" charset="-128"/>
                <a:cs typeface="Arial"/>
              </a:endParaRPr>
            </a:p>
          </p:txBody>
        </p:sp>
        <p:sp>
          <p:nvSpPr>
            <p:cNvPr id="19" name="Rectangle 65"/>
            <p:cNvSpPr>
              <a:spLocks noChangeArrowheads="1"/>
            </p:cNvSpPr>
            <p:nvPr/>
          </p:nvSpPr>
          <p:spPr bwMode="auto">
            <a:xfrm>
              <a:off x="2152650" y="2555875"/>
              <a:ext cx="23813" cy="11588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solidFill>
                  <a:srgbClr val="FFFFFF"/>
                </a:solidFill>
                <a:ea typeface="ヒラギノ角ゴ Pro W3" charset="-128"/>
                <a:cs typeface="Arial"/>
              </a:endParaRPr>
            </a:p>
          </p:txBody>
        </p:sp>
        <p:sp>
          <p:nvSpPr>
            <p:cNvPr id="20" name="Rectangle 66"/>
            <p:cNvSpPr>
              <a:spLocks noChangeArrowheads="1"/>
            </p:cNvSpPr>
            <p:nvPr/>
          </p:nvSpPr>
          <p:spPr bwMode="auto">
            <a:xfrm>
              <a:off x="2189163" y="2555875"/>
              <a:ext cx="26987" cy="119063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solidFill>
                  <a:srgbClr val="FFFFFF"/>
                </a:solidFill>
                <a:ea typeface="ヒラギノ角ゴ Pro W3" charset="-128"/>
                <a:cs typeface="Arial"/>
              </a:endParaRPr>
            </a:p>
          </p:txBody>
        </p:sp>
        <p:sp>
          <p:nvSpPr>
            <p:cNvPr id="21" name="Rectangle 67"/>
            <p:cNvSpPr>
              <a:spLocks noChangeArrowheads="1"/>
            </p:cNvSpPr>
            <p:nvPr/>
          </p:nvSpPr>
          <p:spPr bwMode="auto">
            <a:xfrm>
              <a:off x="2263775" y="2555875"/>
              <a:ext cx="28575" cy="13970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solidFill>
                  <a:srgbClr val="FFFFFF"/>
                </a:solidFill>
                <a:ea typeface="ヒラギノ角ゴ Pro W3" charset="-128"/>
                <a:cs typeface="Arial"/>
              </a:endParaRPr>
            </a:p>
          </p:txBody>
        </p:sp>
        <p:sp>
          <p:nvSpPr>
            <p:cNvPr id="22" name="Rectangle 68"/>
            <p:cNvSpPr>
              <a:spLocks noChangeArrowheads="1"/>
            </p:cNvSpPr>
            <p:nvPr/>
          </p:nvSpPr>
          <p:spPr bwMode="auto">
            <a:xfrm>
              <a:off x="2303463" y="2555875"/>
              <a:ext cx="23812" cy="14922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solidFill>
                  <a:srgbClr val="FFFFFF"/>
                </a:solidFill>
                <a:ea typeface="ヒラギノ角ゴ Pro W3" charset="-128"/>
                <a:cs typeface="Arial"/>
              </a:endParaRPr>
            </a:p>
          </p:txBody>
        </p:sp>
        <p:sp>
          <p:nvSpPr>
            <p:cNvPr id="23" name="Rectangle 69"/>
            <p:cNvSpPr>
              <a:spLocks noChangeArrowheads="1"/>
            </p:cNvSpPr>
            <p:nvPr/>
          </p:nvSpPr>
          <p:spPr bwMode="auto">
            <a:xfrm>
              <a:off x="2339975" y="2555875"/>
              <a:ext cx="23813" cy="150813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solidFill>
                  <a:srgbClr val="FFFFFF"/>
                </a:solidFill>
                <a:ea typeface="ヒラギノ角ゴ Pro W3" charset="-128"/>
                <a:cs typeface="Arial"/>
              </a:endParaRPr>
            </a:p>
          </p:txBody>
        </p:sp>
        <p:sp>
          <p:nvSpPr>
            <p:cNvPr id="24" name="Rectangle 70"/>
            <p:cNvSpPr>
              <a:spLocks noChangeArrowheads="1"/>
            </p:cNvSpPr>
            <p:nvPr/>
          </p:nvSpPr>
          <p:spPr bwMode="auto">
            <a:xfrm>
              <a:off x="2376488" y="2555875"/>
              <a:ext cx="26987" cy="15557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solidFill>
                  <a:srgbClr val="FFFFFF"/>
                </a:solidFill>
                <a:ea typeface="ヒラギノ角ゴ Pro W3" charset="-128"/>
                <a:cs typeface="Arial"/>
              </a:endParaRPr>
            </a:p>
          </p:txBody>
        </p:sp>
        <p:sp>
          <p:nvSpPr>
            <p:cNvPr id="25" name="Rectangle 71"/>
            <p:cNvSpPr>
              <a:spLocks noChangeArrowheads="1"/>
            </p:cNvSpPr>
            <p:nvPr/>
          </p:nvSpPr>
          <p:spPr bwMode="auto">
            <a:xfrm>
              <a:off x="2416175" y="2555875"/>
              <a:ext cx="23813" cy="15557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solidFill>
                  <a:srgbClr val="FFFFFF"/>
                </a:solidFill>
                <a:ea typeface="ヒラギノ角ゴ Pro W3" charset="-128"/>
                <a:cs typeface="Arial"/>
              </a:endParaRPr>
            </a:p>
          </p:txBody>
        </p:sp>
        <p:sp>
          <p:nvSpPr>
            <p:cNvPr id="26" name="Rectangle 72"/>
            <p:cNvSpPr>
              <a:spLocks noChangeArrowheads="1"/>
            </p:cNvSpPr>
            <p:nvPr/>
          </p:nvSpPr>
          <p:spPr bwMode="auto">
            <a:xfrm>
              <a:off x="2451100" y="2555875"/>
              <a:ext cx="28575" cy="16033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solidFill>
                  <a:srgbClr val="FFFFFF"/>
                </a:solidFill>
                <a:ea typeface="ヒラギノ角ゴ Pro W3" charset="-128"/>
                <a:cs typeface="Arial"/>
              </a:endParaRPr>
            </a:p>
          </p:txBody>
        </p:sp>
        <p:sp>
          <p:nvSpPr>
            <p:cNvPr id="27" name="Rectangle 73"/>
            <p:cNvSpPr>
              <a:spLocks noChangeArrowheads="1"/>
            </p:cNvSpPr>
            <p:nvPr/>
          </p:nvSpPr>
          <p:spPr bwMode="auto">
            <a:xfrm>
              <a:off x="2490788" y="2555875"/>
              <a:ext cx="23812" cy="16827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solidFill>
                  <a:srgbClr val="FFFFFF"/>
                </a:solidFill>
                <a:ea typeface="ヒラギノ角ゴ Pro W3" charset="-128"/>
                <a:cs typeface="Arial"/>
              </a:endParaRPr>
            </a:p>
          </p:txBody>
        </p:sp>
        <p:sp>
          <p:nvSpPr>
            <p:cNvPr id="28" name="Rectangle 74"/>
            <p:cNvSpPr>
              <a:spLocks noChangeArrowheads="1"/>
            </p:cNvSpPr>
            <p:nvPr/>
          </p:nvSpPr>
          <p:spPr bwMode="auto">
            <a:xfrm>
              <a:off x="2527300" y="2555875"/>
              <a:ext cx="23813" cy="17303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solidFill>
                  <a:srgbClr val="FFFFFF"/>
                </a:solidFill>
                <a:ea typeface="ヒラギノ角ゴ Pro W3" charset="-128"/>
                <a:cs typeface="Arial"/>
              </a:endParaRPr>
            </a:p>
          </p:txBody>
        </p:sp>
        <p:sp>
          <p:nvSpPr>
            <p:cNvPr id="29" name="Rectangle 75"/>
            <p:cNvSpPr>
              <a:spLocks noChangeArrowheads="1"/>
            </p:cNvSpPr>
            <p:nvPr/>
          </p:nvSpPr>
          <p:spPr bwMode="auto">
            <a:xfrm>
              <a:off x="2562225" y="2555875"/>
              <a:ext cx="28575" cy="17303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solidFill>
                  <a:srgbClr val="FFFFFF"/>
                </a:solidFill>
                <a:ea typeface="ヒラギノ角ゴ Pro W3" charset="-128"/>
                <a:cs typeface="Arial"/>
              </a:endParaRPr>
            </a:p>
          </p:txBody>
        </p:sp>
        <p:sp>
          <p:nvSpPr>
            <p:cNvPr id="30" name="Rectangle 76"/>
            <p:cNvSpPr>
              <a:spLocks noChangeArrowheads="1"/>
            </p:cNvSpPr>
            <p:nvPr/>
          </p:nvSpPr>
          <p:spPr bwMode="auto">
            <a:xfrm>
              <a:off x="2601913" y="2555875"/>
              <a:ext cx="23812" cy="18415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solidFill>
                  <a:srgbClr val="FFFFFF"/>
                </a:solidFill>
                <a:ea typeface="ヒラギノ角ゴ Pro W3" charset="-128"/>
                <a:cs typeface="Arial"/>
              </a:endParaRPr>
            </a:p>
          </p:txBody>
        </p:sp>
        <p:sp>
          <p:nvSpPr>
            <p:cNvPr id="31" name="Rectangle 77"/>
            <p:cNvSpPr>
              <a:spLocks noChangeArrowheads="1"/>
            </p:cNvSpPr>
            <p:nvPr/>
          </p:nvSpPr>
          <p:spPr bwMode="auto">
            <a:xfrm>
              <a:off x="2638425" y="2555875"/>
              <a:ext cx="26988" cy="19367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solidFill>
                  <a:srgbClr val="FFFFFF"/>
                </a:solidFill>
                <a:ea typeface="ヒラギノ角ゴ Pro W3" charset="-128"/>
                <a:cs typeface="Arial"/>
              </a:endParaRPr>
            </a:p>
          </p:txBody>
        </p:sp>
        <p:sp>
          <p:nvSpPr>
            <p:cNvPr id="32" name="Rectangle 78"/>
            <p:cNvSpPr>
              <a:spLocks noChangeArrowheads="1"/>
            </p:cNvSpPr>
            <p:nvPr/>
          </p:nvSpPr>
          <p:spPr bwMode="auto">
            <a:xfrm>
              <a:off x="2678113" y="2555875"/>
              <a:ext cx="23812" cy="214313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solidFill>
                  <a:srgbClr val="FFFFFF"/>
                </a:solidFill>
                <a:ea typeface="ヒラギノ角ゴ Pro W3" charset="-128"/>
                <a:cs typeface="Arial"/>
              </a:endParaRPr>
            </a:p>
          </p:txBody>
        </p:sp>
        <p:sp>
          <p:nvSpPr>
            <p:cNvPr id="33" name="Rectangle 79"/>
            <p:cNvSpPr>
              <a:spLocks noChangeArrowheads="1"/>
            </p:cNvSpPr>
            <p:nvPr/>
          </p:nvSpPr>
          <p:spPr bwMode="auto">
            <a:xfrm>
              <a:off x="2789238" y="2555875"/>
              <a:ext cx="23812" cy="23177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solidFill>
                  <a:srgbClr val="FFFFFF"/>
                </a:solidFill>
                <a:ea typeface="ヒラギノ角ゴ Pro W3" charset="-128"/>
                <a:cs typeface="Arial"/>
              </a:endParaRPr>
            </a:p>
          </p:txBody>
        </p:sp>
        <p:sp>
          <p:nvSpPr>
            <p:cNvPr id="34" name="Rectangle 80"/>
            <p:cNvSpPr>
              <a:spLocks noChangeArrowheads="1"/>
            </p:cNvSpPr>
            <p:nvPr/>
          </p:nvSpPr>
          <p:spPr bwMode="auto">
            <a:xfrm>
              <a:off x="2825750" y="2555875"/>
              <a:ext cx="26988" cy="23177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solidFill>
                  <a:srgbClr val="FFFFFF"/>
                </a:solidFill>
                <a:ea typeface="ヒラギノ角ゴ Pro W3" charset="-128"/>
                <a:cs typeface="Arial"/>
              </a:endParaRPr>
            </a:p>
          </p:txBody>
        </p:sp>
        <p:sp>
          <p:nvSpPr>
            <p:cNvPr id="35" name="Rectangle 81"/>
            <p:cNvSpPr>
              <a:spLocks noChangeArrowheads="1"/>
            </p:cNvSpPr>
            <p:nvPr/>
          </p:nvSpPr>
          <p:spPr bwMode="auto">
            <a:xfrm>
              <a:off x="2936875" y="2555875"/>
              <a:ext cx="26988" cy="23812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solidFill>
                  <a:srgbClr val="FFFFFF"/>
                </a:solidFill>
                <a:ea typeface="ヒラギノ角ゴ Pro W3" charset="-128"/>
                <a:cs typeface="Arial"/>
              </a:endParaRPr>
            </a:p>
          </p:txBody>
        </p:sp>
        <p:sp>
          <p:nvSpPr>
            <p:cNvPr id="36" name="Rectangle 82"/>
            <p:cNvSpPr>
              <a:spLocks noChangeArrowheads="1"/>
            </p:cNvSpPr>
            <p:nvPr/>
          </p:nvSpPr>
          <p:spPr bwMode="auto">
            <a:xfrm>
              <a:off x="2976563" y="2555875"/>
              <a:ext cx="23812" cy="23812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solidFill>
                  <a:srgbClr val="FFFFFF"/>
                </a:solidFill>
                <a:ea typeface="ヒラギノ角ゴ Pro W3" charset="-128"/>
                <a:cs typeface="Arial"/>
              </a:endParaRPr>
            </a:p>
          </p:txBody>
        </p:sp>
        <p:sp>
          <p:nvSpPr>
            <p:cNvPr id="37" name="Rectangle 83"/>
            <p:cNvSpPr>
              <a:spLocks noChangeArrowheads="1"/>
            </p:cNvSpPr>
            <p:nvPr/>
          </p:nvSpPr>
          <p:spPr bwMode="auto">
            <a:xfrm>
              <a:off x="3011488" y="2555875"/>
              <a:ext cx="28575" cy="24288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solidFill>
                  <a:srgbClr val="FFFFFF"/>
                </a:solidFill>
                <a:ea typeface="ヒラギノ角ゴ Pro W3" charset="-128"/>
                <a:cs typeface="Arial"/>
              </a:endParaRPr>
            </a:p>
          </p:txBody>
        </p:sp>
        <p:sp>
          <p:nvSpPr>
            <p:cNvPr id="38" name="Rectangle 84"/>
            <p:cNvSpPr>
              <a:spLocks noChangeArrowheads="1"/>
            </p:cNvSpPr>
            <p:nvPr/>
          </p:nvSpPr>
          <p:spPr bwMode="auto">
            <a:xfrm>
              <a:off x="3051175" y="2555875"/>
              <a:ext cx="23813" cy="24765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solidFill>
                  <a:srgbClr val="FFFFFF"/>
                </a:solidFill>
                <a:ea typeface="ヒラギノ角ゴ Pro W3" charset="-128"/>
                <a:cs typeface="Arial"/>
              </a:endParaRPr>
            </a:p>
          </p:txBody>
        </p:sp>
        <p:sp>
          <p:nvSpPr>
            <p:cNvPr id="39" name="Rectangle 85"/>
            <p:cNvSpPr>
              <a:spLocks noChangeArrowheads="1"/>
            </p:cNvSpPr>
            <p:nvPr/>
          </p:nvSpPr>
          <p:spPr bwMode="auto">
            <a:xfrm>
              <a:off x="3122613" y="2555875"/>
              <a:ext cx="28575" cy="25082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solidFill>
                  <a:srgbClr val="FFFFFF"/>
                </a:solidFill>
                <a:ea typeface="ヒラギノ角ゴ Pro W3" charset="-128"/>
                <a:cs typeface="Arial"/>
              </a:endParaRPr>
            </a:p>
          </p:txBody>
        </p:sp>
        <p:sp>
          <p:nvSpPr>
            <p:cNvPr id="40" name="Rectangle 86"/>
            <p:cNvSpPr>
              <a:spLocks noChangeArrowheads="1"/>
            </p:cNvSpPr>
            <p:nvPr/>
          </p:nvSpPr>
          <p:spPr bwMode="auto">
            <a:xfrm>
              <a:off x="3275013" y="2555875"/>
              <a:ext cx="26987" cy="271463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solidFill>
                  <a:srgbClr val="FFFFFF"/>
                </a:solidFill>
                <a:ea typeface="ヒラギノ角ゴ Pro W3" charset="-128"/>
                <a:cs typeface="Arial"/>
              </a:endParaRPr>
            </a:p>
          </p:txBody>
        </p:sp>
        <p:sp>
          <p:nvSpPr>
            <p:cNvPr id="41" name="Rectangle 87"/>
            <p:cNvSpPr>
              <a:spLocks noChangeArrowheads="1"/>
            </p:cNvSpPr>
            <p:nvPr/>
          </p:nvSpPr>
          <p:spPr bwMode="auto">
            <a:xfrm>
              <a:off x="3309938" y="2555875"/>
              <a:ext cx="28575" cy="27622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solidFill>
                  <a:srgbClr val="FFFFFF"/>
                </a:solidFill>
                <a:ea typeface="ヒラギノ角ゴ Pro W3" charset="-128"/>
                <a:cs typeface="Arial"/>
              </a:endParaRPr>
            </a:p>
          </p:txBody>
        </p:sp>
        <p:sp>
          <p:nvSpPr>
            <p:cNvPr id="42" name="Rectangle 88"/>
            <p:cNvSpPr>
              <a:spLocks noChangeArrowheads="1"/>
            </p:cNvSpPr>
            <p:nvPr/>
          </p:nvSpPr>
          <p:spPr bwMode="auto">
            <a:xfrm>
              <a:off x="3386138" y="2555875"/>
              <a:ext cx="26987" cy="27622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solidFill>
                  <a:srgbClr val="FFFFFF"/>
                </a:solidFill>
                <a:ea typeface="ヒラギノ角ゴ Pro W3" charset="-128"/>
                <a:cs typeface="Arial"/>
              </a:endParaRPr>
            </a:p>
          </p:txBody>
        </p:sp>
        <p:sp>
          <p:nvSpPr>
            <p:cNvPr id="43" name="Rectangle 89"/>
            <p:cNvSpPr>
              <a:spLocks noChangeArrowheads="1"/>
            </p:cNvSpPr>
            <p:nvPr/>
          </p:nvSpPr>
          <p:spPr bwMode="auto">
            <a:xfrm>
              <a:off x="3536950" y="2555875"/>
              <a:ext cx="23813" cy="30480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solidFill>
                  <a:srgbClr val="FFFFFF"/>
                </a:solidFill>
                <a:ea typeface="ヒラギノ角ゴ Pro W3" charset="-128"/>
                <a:cs typeface="Arial"/>
              </a:endParaRPr>
            </a:p>
          </p:txBody>
        </p:sp>
        <p:sp>
          <p:nvSpPr>
            <p:cNvPr id="44" name="Rectangle 90"/>
            <p:cNvSpPr>
              <a:spLocks noChangeArrowheads="1"/>
            </p:cNvSpPr>
            <p:nvPr/>
          </p:nvSpPr>
          <p:spPr bwMode="auto">
            <a:xfrm>
              <a:off x="3573463" y="2555875"/>
              <a:ext cx="26987" cy="31273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solidFill>
                  <a:srgbClr val="FFFFFF"/>
                </a:solidFill>
                <a:ea typeface="ヒラギノ角ゴ Pro W3" charset="-128"/>
                <a:cs typeface="Arial"/>
              </a:endParaRPr>
            </a:p>
          </p:txBody>
        </p:sp>
        <p:sp>
          <p:nvSpPr>
            <p:cNvPr id="45" name="Rectangle 91"/>
            <p:cNvSpPr>
              <a:spLocks noChangeArrowheads="1"/>
            </p:cNvSpPr>
            <p:nvPr/>
          </p:nvSpPr>
          <p:spPr bwMode="auto">
            <a:xfrm>
              <a:off x="3613150" y="2555875"/>
              <a:ext cx="23813" cy="31908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solidFill>
                  <a:srgbClr val="FFFFFF"/>
                </a:solidFill>
                <a:ea typeface="ヒラギノ角ゴ Pro W3" charset="-128"/>
                <a:cs typeface="Arial"/>
              </a:endParaRPr>
            </a:p>
          </p:txBody>
        </p:sp>
        <p:sp>
          <p:nvSpPr>
            <p:cNvPr id="46" name="Rectangle 92"/>
            <p:cNvSpPr>
              <a:spLocks noChangeArrowheads="1"/>
            </p:cNvSpPr>
            <p:nvPr/>
          </p:nvSpPr>
          <p:spPr bwMode="auto">
            <a:xfrm>
              <a:off x="3724275" y="2555875"/>
              <a:ext cx="23813" cy="32702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solidFill>
                  <a:srgbClr val="FFFFFF"/>
                </a:solidFill>
                <a:ea typeface="ヒラギノ角ゴ Pro W3" charset="-128"/>
                <a:cs typeface="Arial"/>
              </a:endParaRPr>
            </a:p>
          </p:txBody>
        </p:sp>
        <p:sp>
          <p:nvSpPr>
            <p:cNvPr id="47" name="Rectangle 93"/>
            <p:cNvSpPr>
              <a:spLocks noChangeArrowheads="1"/>
            </p:cNvSpPr>
            <p:nvPr/>
          </p:nvSpPr>
          <p:spPr bwMode="auto">
            <a:xfrm>
              <a:off x="3798888" y="2555875"/>
              <a:ext cx="23812" cy="34290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solidFill>
                  <a:srgbClr val="FFFFFF"/>
                </a:solidFill>
                <a:ea typeface="ヒラギノ角ゴ Pro W3" charset="-128"/>
                <a:cs typeface="Arial"/>
              </a:endParaRPr>
            </a:p>
          </p:txBody>
        </p:sp>
        <p:sp>
          <p:nvSpPr>
            <p:cNvPr id="48" name="Rectangle 94"/>
            <p:cNvSpPr>
              <a:spLocks noChangeArrowheads="1"/>
            </p:cNvSpPr>
            <p:nvPr/>
          </p:nvSpPr>
          <p:spPr bwMode="auto">
            <a:xfrm>
              <a:off x="3835400" y="2555875"/>
              <a:ext cx="26988" cy="34607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solidFill>
                  <a:srgbClr val="FFFFFF"/>
                </a:solidFill>
                <a:ea typeface="ヒラギノ角ゴ Pro W3" charset="-128"/>
                <a:cs typeface="Arial"/>
              </a:endParaRPr>
            </a:p>
          </p:txBody>
        </p:sp>
        <p:sp>
          <p:nvSpPr>
            <p:cNvPr id="49" name="Rectangle 95"/>
            <p:cNvSpPr>
              <a:spLocks noChangeArrowheads="1"/>
            </p:cNvSpPr>
            <p:nvPr/>
          </p:nvSpPr>
          <p:spPr bwMode="auto">
            <a:xfrm>
              <a:off x="3911600" y="2555875"/>
              <a:ext cx="23813" cy="35560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solidFill>
                  <a:srgbClr val="FFFFFF"/>
                </a:solidFill>
                <a:ea typeface="ヒラギノ角ゴ Pro W3" charset="-128"/>
                <a:cs typeface="Arial"/>
              </a:endParaRPr>
            </a:p>
          </p:txBody>
        </p:sp>
        <p:sp>
          <p:nvSpPr>
            <p:cNvPr id="50" name="Rectangle 96"/>
            <p:cNvSpPr>
              <a:spLocks noChangeArrowheads="1"/>
            </p:cNvSpPr>
            <p:nvPr/>
          </p:nvSpPr>
          <p:spPr bwMode="auto">
            <a:xfrm>
              <a:off x="3946525" y="2555875"/>
              <a:ext cx="28575" cy="35560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solidFill>
                  <a:srgbClr val="FFFFFF"/>
                </a:solidFill>
                <a:ea typeface="ヒラギノ角ゴ Pro W3" charset="-128"/>
                <a:cs typeface="Arial"/>
              </a:endParaRPr>
            </a:p>
          </p:txBody>
        </p:sp>
        <p:sp>
          <p:nvSpPr>
            <p:cNvPr id="51" name="Rectangle 97"/>
            <p:cNvSpPr>
              <a:spLocks noChangeArrowheads="1"/>
            </p:cNvSpPr>
            <p:nvPr/>
          </p:nvSpPr>
          <p:spPr bwMode="auto">
            <a:xfrm>
              <a:off x="4057650" y="2555875"/>
              <a:ext cx="28575" cy="37623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solidFill>
                  <a:srgbClr val="FFFFFF"/>
                </a:solidFill>
                <a:ea typeface="ヒラギノ角ゴ Pro W3" charset="-128"/>
                <a:cs typeface="Arial"/>
              </a:endParaRPr>
            </a:p>
          </p:txBody>
        </p:sp>
        <p:sp>
          <p:nvSpPr>
            <p:cNvPr id="52" name="Rectangle 98"/>
            <p:cNvSpPr>
              <a:spLocks noChangeArrowheads="1"/>
            </p:cNvSpPr>
            <p:nvPr/>
          </p:nvSpPr>
          <p:spPr bwMode="auto">
            <a:xfrm>
              <a:off x="4097338" y="2555875"/>
              <a:ext cx="23812" cy="379413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solidFill>
                  <a:srgbClr val="FFFFFF"/>
                </a:solidFill>
                <a:ea typeface="ヒラギノ角ゴ Pro W3" charset="-128"/>
                <a:cs typeface="Arial"/>
              </a:endParaRPr>
            </a:p>
          </p:txBody>
        </p:sp>
        <p:sp>
          <p:nvSpPr>
            <p:cNvPr id="53" name="Rectangle 99"/>
            <p:cNvSpPr>
              <a:spLocks noChangeArrowheads="1"/>
            </p:cNvSpPr>
            <p:nvPr/>
          </p:nvSpPr>
          <p:spPr bwMode="auto">
            <a:xfrm>
              <a:off x="4208463" y="2555875"/>
              <a:ext cx="28575" cy="39528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solidFill>
                  <a:srgbClr val="FFFFFF"/>
                </a:solidFill>
                <a:ea typeface="ヒラギノ角ゴ Pro W3" charset="-128"/>
                <a:cs typeface="Arial"/>
              </a:endParaRPr>
            </a:p>
          </p:txBody>
        </p:sp>
        <p:sp>
          <p:nvSpPr>
            <p:cNvPr id="54" name="Rectangle 100"/>
            <p:cNvSpPr>
              <a:spLocks noChangeArrowheads="1"/>
            </p:cNvSpPr>
            <p:nvPr/>
          </p:nvSpPr>
          <p:spPr bwMode="auto">
            <a:xfrm>
              <a:off x="4248150" y="2555875"/>
              <a:ext cx="23813" cy="39528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solidFill>
                  <a:srgbClr val="FFFFFF"/>
                </a:solidFill>
                <a:ea typeface="ヒラギノ角ゴ Pro W3" charset="-128"/>
                <a:cs typeface="Arial"/>
              </a:endParaRPr>
            </a:p>
          </p:txBody>
        </p:sp>
        <p:sp>
          <p:nvSpPr>
            <p:cNvPr id="55" name="Rectangle 101"/>
            <p:cNvSpPr>
              <a:spLocks noChangeArrowheads="1"/>
            </p:cNvSpPr>
            <p:nvPr/>
          </p:nvSpPr>
          <p:spPr bwMode="auto">
            <a:xfrm>
              <a:off x="4321175" y="2555875"/>
              <a:ext cx="26988" cy="40005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solidFill>
                  <a:srgbClr val="FFFFFF"/>
                </a:solidFill>
                <a:ea typeface="ヒラギノ角ゴ Pro W3" charset="-128"/>
                <a:cs typeface="Arial"/>
              </a:endParaRPr>
            </a:p>
          </p:txBody>
        </p:sp>
        <p:sp>
          <p:nvSpPr>
            <p:cNvPr id="56" name="Rectangle 102"/>
            <p:cNvSpPr>
              <a:spLocks noChangeArrowheads="1"/>
            </p:cNvSpPr>
            <p:nvPr/>
          </p:nvSpPr>
          <p:spPr bwMode="auto">
            <a:xfrm>
              <a:off x="4395788" y="2555875"/>
              <a:ext cx="28575" cy="417513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solidFill>
                  <a:srgbClr val="FFFFFF"/>
                </a:solidFill>
                <a:ea typeface="ヒラギノ角ゴ Pro W3" charset="-128"/>
                <a:cs typeface="Arial"/>
              </a:endParaRPr>
            </a:p>
          </p:txBody>
        </p:sp>
        <p:sp>
          <p:nvSpPr>
            <p:cNvPr id="57" name="Rectangle 103"/>
            <p:cNvSpPr>
              <a:spLocks noChangeArrowheads="1"/>
            </p:cNvSpPr>
            <p:nvPr/>
          </p:nvSpPr>
          <p:spPr bwMode="auto">
            <a:xfrm>
              <a:off x="4506913" y="2555875"/>
              <a:ext cx="28575" cy="42068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solidFill>
                  <a:srgbClr val="FFFFFF"/>
                </a:solidFill>
                <a:ea typeface="ヒラギノ角ゴ Pro W3" charset="-128"/>
                <a:cs typeface="Arial"/>
              </a:endParaRPr>
            </a:p>
          </p:txBody>
        </p:sp>
        <p:sp>
          <p:nvSpPr>
            <p:cNvPr id="58" name="Rectangle 104"/>
            <p:cNvSpPr>
              <a:spLocks noChangeArrowheads="1"/>
            </p:cNvSpPr>
            <p:nvPr/>
          </p:nvSpPr>
          <p:spPr bwMode="auto">
            <a:xfrm>
              <a:off x="4546600" y="2555875"/>
              <a:ext cx="23813" cy="42068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solidFill>
                  <a:srgbClr val="FFFFFF"/>
                </a:solidFill>
                <a:ea typeface="ヒラギノ角ゴ Pro W3" charset="-128"/>
                <a:cs typeface="Arial"/>
              </a:endParaRPr>
            </a:p>
          </p:txBody>
        </p:sp>
        <p:sp>
          <p:nvSpPr>
            <p:cNvPr id="59" name="Rectangle 105"/>
            <p:cNvSpPr>
              <a:spLocks noChangeArrowheads="1"/>
            </p:cNvSpPr>
            <p:nvPr/>
          </p:nvSpPr>
          <p:spPr bwMode="auto">
            <a:xfrm>
              <a:off x="4622800" y="2555875"/>
              <a:ext cx="23813" cy="43338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solidFill>
                  <a:srgbClr val="FFFFFF"/>
                </a:solidFill>
                <a:ea typeface="ヒラギノ角ゴ Pro W3" charset="-128"/>
                <a:cs typeface="Arial"/>
              </a:endParaRPr>
            </a:p>
          </p:txBody>
        </p:sp>
        <p:sp>
          <p:nvSpPr>
            <p:cNvPr id="60" name="Rectangle 106"/>
            <p:cNvSpPr>
              <a:spLocks noChangeArrowheads="1"/>
            </p:cNvSpPr>
            <p:nvPr/>
          </p:nvSpPr>
          <p:spPr bwMode="auto">
            <a:xfrm>
              <a:off x="4659313" y="2555875"/>
              <a:ext cx="26987" cy="43815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solidFill>
                  <a:srgbClr val="FFFFFF"/>
                </a:solidFill>
                <a:ea typeface="ヒラギノ角ゴ Pro W3" charset="-128"/>
                <a:cs typeface="Arial"/>
              </a:endParaRPr>
            </a:p>
          </p:txBody>
        </p:sp>
        <p:sp>
          <p:nvSpPr>
            <p:cNvPr id="61" name="Rectangle 107"/>
            <p:cNvSpPr>
              <a:spLocks noChangeArrowheads="1"/>
            </p:cNvSpPr>
            <p:nvPr/>
          </p:nvSpPr>
          <p:spPr bwMode="auto">
            <a:xfrm>
              <a:off x="4733925" y="2555875"/>
              <a:ext cx="23813" cy="442913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solidFill>
                  <a:srgbClr val="FFFFFF"/>
                </a:solidFill>
                <a:ea typeface="ヒラギノ角ゴ Pro W3" charset="-128"/>
                <a:cs typeface="Arial"/>
              </a:endParaRPr>
            </a:p>
          </p:txBody>
        </p:sp>
        <p:sp>
          <p:nvSpPr>
            <p:cNvPr id="62" name="Rectangle 108"/>
            <p:cNvSpPr>
              <a:spLocks noChangeArrowheads="1"/>
            </p:cNvSpPr>
            <p:nvPr/>
          </p:nvSpPr>
          <p:spPr bwMode="auto">
            <a:xfrm>
              <a:off x="4770438" y="2555875"/>
              <a:ext cx="26987" cy="45402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solidFill>
                  <a:srgbClr val="FFFFFF"/>
                </a:solidFill>
                <a:ea typeface="ヒラギノ角ゴ Pro W3" charset="-128"/>
                <a:cs typeface="Arial"/>
              </a:endParaRPr>
            </a:p>
          </p:txBody>
        </p:sp>
        <p:sp>
          <p:nvSpPr>
            <p:cNvPr id="63" name="Rectangle 109"/>
            <p:cNvSpPr>
              <a:spLocks noChangeArrowheads="1"/>
            </p:cNvSpPr>
            <p:nvPr/>
          </p:nvSpPr>
          <p:spPr bwMode="auto">
            <a:xfrm>
              <a:off x="4810125" y="2555875"/>
              <a:ext cx="23813" cy="45878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solidFill>
                  <a:srgbClr val="FFFFFF"/>
                </a:solidFill>
                <a:ea typeface="ヒラギノ角ゴ Pro W3" charset="-128"/>
                <a:cs typeface="Arial"/>
              </a:endParaRPr>
            </a:p>
          </p:txBody>
        </p:sp>
        <p:sp>
          <p:nvSpPr>
            <p:cNvPr id="64" name="Rectangle 110"/>
            <p:cNvSpPr>
              <a:spLocks noChangeArrowheads="1"/>
            </p:cNvSpPr>
            <p:nvPr/>
          </p:nvSpPr>
          <p:spPr bwMode="auto">
            <a:xfrm>
              <a:off x="4845050" y="2555875"/>
              <a:ext cx="28575" cy="461963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solidFill>
                  <a:srgbClr val="FFFFFF"/>
                </a:solidFill>
                <a:ea typeface="ヒラギノ角ゴ Pro W3" charset="-128"/>
                <a:cs typeface="Arial"/>
              </a:endParaRPr>
            </a:p>
          </p:txBody>
        </p:sp>
        <p:sp>
          <p:nvSpPr>
            <p:cNvPr id="65" name="Rectangle 111"/>
            <p:cNvSpPr>
              <a:spLocks noChangeArrowheads="1"/>
            </p:cNvSpPr>
            <p:nvPr/>
          </p:nvSpPr>
          <p:spPr bwMode="auto">
            <a:xfrm>
              <a:off x="4881563" y="2555875"/>
              <a:ext cx="26987" cy="461963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solidFill>
                  <a:srgbClr val="FFFFFF"/>
                </a:solidFill>
                <a:ea typeface="ヒラギノ角ゴ Pro W3" charset="-128"/>
                <a:cs typeface="Arial"/>
              </a:endParaRPr>
            </a:p>
          </p:txBody>
        </p:sp>
        <p:sp>
          <p:nvSpPr>
            <p:cNvPr id="66" name="Rectangle 112"/>
            <p:cNvSpPr>
              <a:spLocks noChangeArrowheads="1"/>
            </p:cNvSpPr>
            <p:nvPr/>
          </p:nvSpPr>
          <p:spPr bwMode="auto">
            <a:xfrm>
              <a:off x="4921250" y="2555875"/>
              <a:ext cx="23813" cy="46672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solidFill>
                  <a:srgbClr val="FFFFFF"/>
                </a:solidFill>
                <a:ea typeface="ヒラギノ角ゴ Pro W3" charset="-128"/>
                <a:cs typeface="Arial"/>
              </a:endParaRPr>
            </a:p>
          </p:txBody>
        </p:sp>
        <p:sp>
          <p:nvSpPr>
            <p:cNvPr id="67" name="Rectangle 113"/>
            <p:cNvSpPr>
              <a:spLocks noChangeArrowheads="1"/>
            </p:cNvSpPr>
            <p:nvPr/>
          </p:nvSpPr>
          <p:spPr bwMode="auto">
            <a:xfrm>
              <a:off x="4995863" y="2555875"/>
              <a:ext cx="23812" cy="46672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solidFill>
                  <a:srgbClr val="FFFFFF"/>
                </a:solidFill>
                <a:ea typeface="ヒラギノ角ゴ Pro W3" charset="-128"/>
                <a:cs typeface="Arial"/>
              </a:endParaRPr>
            </a:p>
          </p:txBody>
        </p:sp>
        <p:sp>
          <p:nvSpPr>
            <p:cNvPr id="68" name="Rectangle 114"/>
            <p:cNvSpPr>
              <a:spLocks noChangeArrowheads="1"/>
            </p:cNvSpPr>
            <p:nvPr/>
          </p:nvSpPr>
          <p:spPr bwMode="auto">
            <a:xfrm>
              <a:off x="5032375" y="2555875"/>
              <a:ext cx="28575" cy="47625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solidFill>
                  <a:srgbClr val="FFFFFF"/>
                </a:solidFill>
                <a:ea typeface="ヒラギノ角ゴ Pro W3" charset="-128"/>
                <a:cs typeface="Arial"/>
              </a:endParaRPr>
            </a:p>
          </p:txBody>
        </p:sp>
        <p:sp>
          <p:nvSpPr>
            <p:cNvPr id="69" name="Rectangle 115"/>
            <p:cNvSpPr>
              <a:spLocks noChangeArrowheads="1"/>
            </p:cNvSpPr>
            <p:nvPr/>
          </p:nvSpPr>
          <p:spPr bwMode="auto">
            <a:xfrm>
              <a:off x="5068888" y="2555875"/>
              <a:ext cx="26987" cy="46990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solidFill>
                  <a:srgbClr val="FFFFFF"/>
                </a:solidFill>
                <a:ea typeface="ヒラギノ角ゴ Pro W3" charset="-128"/>
                <a:cs typeface="Arial"/>
              </a:endParaRPr>
            </a:p>
          </p:txBody>
        </p:sp>
        <p:sp>
          <p:nvSpPr>
            <p:cNvPr id="70" name="Rectangle 116"/>
            <p:cNvSpPr>
              <a:spLocks noChangeArrowheads="1"/>
            </p:cNvSpPr>
            <p:nvPr/>
          </p:nvSpPr>
          <p:spPr bwMode="auto">
            <a:xfrm>
              <a:off x="5108575" y="2555875"/>
              <a:ext cx="23813" cy="47625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solidFill>
                  <a:srgbClr val="FFFFFF"/>
                </a:solidFill>
                <a:ea typeface="ヒラギノ角ゴ Pro W3" charset="-128"/>
                <a:cs typeface="Arial"/>
              </a:endParaRPr>
            </a:p>
          </p:txBody>
        </p:sp>
        <p:sp>
          <p:nvSpPr>
            <p:cNvPr id="71" name="Rectangle 117"/>
            <p:cNvSpPr>
              <a:spLocks noChangeArrowheads="1"/>
            </p:cNvSpPr>
            <p:nvPr/>
          </p:nvSpPr>
          <p:spPr bwMode="auto">
            <a:xfrm>
              <a:off x="5143500" y="2555875"/>
              <a:ext cx="28575" cy="48418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solidFill>
                  <a:srgbClr val="FFFFFF"/>
                </a:solidFill>
                <a:ea typeface="ヒラギノ角ゴ Pro W3" charset="-128"/>
                <a:cs typeface="Arial"/>
              </a:endParaRPr>
            </a:p>
          </p:txBody>
        </p:sp>
        <p:sp>
          <p:nvSpPr>
            <p:cNvPr id="72" name="Rectangle 118"/>
            <p:cNvSpPr>
              <a:spLocks noChangeArrowheads="1"/>
            </p:cNvSpPr>
            <p:nvPr/>
          </p:nvSpPr>
          <p:spPr bwMode="auto">
            <a:xfrm>
              <a:off x="5183188" y="2555875"/>
              <a:ext cx="23812" cy="48418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solidFill>
                  <a:srgbClr val="FFFFFF"/>
                </a:solidFill>
                <a:ea typeface="ヒラギノ角ゴ Pro W3" charset="-128"/>
                <a:cs typeface="Arial"/>
              </a:endParaRPr>
            </a:p>
          </p:txBody>
        </p:sp>
        <p:sp>
          <p:nvSpPr>
            <p:cNvPr id="73" name="Rectangle 119"/>
            <p:cNvSpPr>
              <a:spLocks noChangeArrowheads="1"/>
            </p:cNvSpPr>
            <p:nvPr/>
          </p:nvSpPr>
          <p:spPr bwMode="auto">
            <a:xfrm>
              <a:off x="5219700" y="2555875"/>
              <a:ext cx="26988" cy="48418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solidFill>
                  <a:srgbClr val="FFFFFF"/>
                </a:solidFill>
                <a:ea typeface="ヒラギノ角ゴ Pro W3" charset="-128"/>
                <a:cs typeface="Arial"/>
              </a:endParaRPr>
            </a:p>
          </p:txBody>
        </p:sp>
        <p:sp>
          <p:nvSpPr>
            <p:cNvPr id="74" name="Rectangle 120"/>
            <p:cNvSpPr>
              <a:spLocks noChangeArrowheads="1"/>
            </p:cNvSpPr>
            <p:nvPr/>
          </p:nvSpPr>
          <p:spPr bwMode="auto">
            <a:xfrm>
              <a:off x="5254625" y="2555875"/>
              <a:ext cx="28575" cy="487363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solidFill>
                  <a:srgbClr val="FFFFFF"/>
                </a:solidFill>
                <a:ea typeface="ヒラギノ角ゴ Pro W3" charset="-128"/>
                <a:cs typeface="Arial"/>
              </a:endParaRPr>
            </a:p>
          </p:txBody>
        </p:sp>
        <p:sp>
          <p:nvSpPr>
            <p:cNvPr id="75" name="Rectangle 121"/>
            <p:cNvSpPr>
              <a:spLocks noChangeArrowheads="1"/>
            </p:cNvSpPr>
            <p:nvPr/>
          </p:nvSpPr>
          <p:spPr bwMode="auto">
            <a:xfrm>
              <a:off x="5294313" y="2555875"/>
              <a:ext cx="23812" cy="49212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solidFill>
                  <a:srgbClr val="FFFFFF"/>
                </a:solidFill>
                <a:ea typeface="ヒラギノ角ゴ Pro W3" charset="-128"/>
                <a:cs typeface="Arial"/>
              </a:endParaRPr>
            </a:p>
          </p:txBody>
        </p:sp>
        <p:sp>
          <p:nvSpPr>
            <p:cNvPr id="76" name="Rectangle 122"/>
            <p:cNvSpPr>
              <a:spLocks noChangeArrowheads="1"/>
            </p:cNvSpPr>
            <p:nvPr/>
          </p:nvSpPr>
          <p:spPr bwMode="auto">
            <a:xfrm>
              <a:off x="5405438" y="2555875"/>
              <a:ext cx="28575" cy="49530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solidFill>
                  <a:srgbClr val="FFFFFF"/>
                </a:solidFill>
                <a:ea typeface="ヒラギノ角ゴ Pro W3" charset="-128"/>
                <a:cs typeface="Arial"/>
              </a:endParaRPr>
            </a:p>
          </p:txBody>
        </p:sp>
        <p:sp>
          <p:nvSpPr>
            <p:cNvPr id="77" name="Rectangle 123"/>
            <p:cNvSpPr>
              <a:spLocks noChangeArrowheads="1"/>
            </p:cNvSpPr>
            <p:nvPr/>
          </p:nvSpPr>
          <p:spPr bwMode="auto">
            <a:xfrm>
              <a:off x="5441950" y="2555875"/>
              <a:ext cx="28575" cy="500063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solidFill>
                  <a:srgbClr val="FFFFFF"/>
                </a:solidFill>
                <a:ea typeface="ヒラギノ角ゴ Pro W3" charset="-128"/>
                <a:cs typeface="Arial"/>
              </a:endParaRPr>
            </a:p>
          </p:txBody>
        </p:sp>
        <p:sp>
          <p:nvSpPr>
            <p:cNvPr id="78" name="Rectangle 124"/>
            <p:cNvSpPr>
              <a:spLocks noChangeArrowheads="1"/>
            </p:cNvSpPr>
            <p:nvPr/>
          </p:nvSpPr>
          <p:spPr bwMode="auto">
            <a:xfrm>
              <a:off x="5481638" y="2555875"/>
              <a:ext cx="23812" cy="50323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solidFill>
                  <a:srgbClr val="FFFFFF"/>
                </a:solidFill>
                <a:ea typeface="ヒラギノ角ゴ Pro W3" charset="-128"/>
                <a:cs typeface="Arial"/>
              </a:endParaRPr>
            </a:p>
          </p:txBody>
        </p:sp>
        <p:sp>
          <p:nvSpPr>
            <p:cNvPr id="79" name="Rectangle 125"/>
            <p:cNvSpPr>
              <a:spLocks noChangeArrowheads="1"/>
            </p:cNvSpPr>
            <p:nvPr/>
          </p:nvSpPr>
          <p:spPr bwMode="auto">
            <a:xfrm>
              <a:off x="5518150" y="2555875"/>
              <a:ext cx="26988" cy="50323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solidFill>
                  <a:srgbClr val="FFFFFF"/>
                </a:solidFill>
                <a:ea typeface="ヒラギノ角ゴ Pro W3" charset="-128"/>
                <a:cs typeface="Arial"/>
              </a:endParaRPr>
            </a:p>
          </p:txBody>
        </p:sp>
        <p:sp>
          <p:nvSpPr>
            <p:cNvPr id="80" name="Rectangle 126"/>
            <p:cNvSpPr>
              <a:spLocks noChangeArrowheads="1"/>
            </p:cNvSpPr>
            <p:nvPr/>
          </p:nvSpPr>
          <p:spPr bwMode="auto">
            <a:xfrm>
              <a:off x="5592763" y="2555875"/>
              <a:ext cx="28575" cy="512763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solidFill>
                  <a:srgbClr val="FFFFFF"/>
                </a:solidFill>
                <a:ea typeface="ヒラギノ角ゴ Pro W3" charset="-128"/>
                <a:cs typeface="Arial"/>
              </a:endParaRPr>
            </a:p>
          </p:txBody>
        </p:sp>
        <p:sp>
          <p:nvSpPr>
            <p:cNvPr id="81" name="Rectangle 127"/>
            <p:cNvSpPr>
              <a:spLocks noChangeArrowheads="1"/>
            </p:cNvSpPr>
            <p:nvPr/>
          </p:nvSpPr>
          <p:spPr bwMode="auto">
            <a:xfrm>
              <a:off x="5629275" y="2555875"/>
              <a:ext cx="26988" cy="512763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solidFill>
                  <a:srgbClr val="FFFFFF"/>
                </a:solidFill>
                <a:ea typeface="ヒラギノ角ゴ Pro W3" charset="-128"/>
                <a:cs typeface="Arial"/>
              </a:endParaRPr>
            </a:p>
          </p:txBody>
        </p:sp>
        <p:sp>
          <p:nvSpPr>
            <p:cNvPr id="82" name="Rectangle 128"/>
            <p:cNvSpPr>
              <a:spLocks noChangeArrowheads="1"/>
            </p:cNvSpPr>
            <p:nvPr/>
          </p:nvSpPr>
          <p:spPr bwMode="auto">
            <a:xfrm>
              <a:off x="5668963" y="2555875"/>
              <a:ext cx="23812" cy="512763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solidFill>
                  <a:srgbClr val="FFFFFF"/>
                </a:solidFill>
                <a:ea typeface="ヒラギノ角ゴ Pro W3" charset="-128"/>
                <a:cs typeface="Arial"/>
              </a:endParaRPr>
            </a:p>
          </p:txBody>
        </p:sp>
        <p:sp>
          <p:nvSpPr>
            <p:cNvPr id="83" name="Rectangle 129"/>
            <p:cNvSpPr>
              <a:spLocks noChangeArrowheads="1"/>
            </p:cNvSpPr>
            <p:nvPr/>
          </p:nvSpPr>
          <p:spPr bwMode="auto">
            <a:xfrm>
              <a:off x="5703888" y="2555875"/>
              <a:ext cx="28575" cy="512763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solidFill>
                  <a:srgbClr val="FFFFFF"/>
                </a:solidFill>
                <a:ea typeface="ヒラギノ角ゴ Pro W3" charset="-128"/>
                <a:cs typeface="Arial"/>
              </a:endParaRPr>
            </a:p>
          </p:txBody>
        </p:sp>
        <p:sp>
          <p:nvSpPr>
            <p:cNvPr id="84" name="Rectangle 130"/>
            <p:cNvSpPr>
              <a:spLocks noChangeArrowheads="1"/>
            </p:cNvSpPr>
            <p:nvPr/>
          </p:nvSpPr>
          <p:spPr bwMode="auto">
            <a:xfrm>
              <a:off x="5743575" y="2555875"/>
              <a:ext cx="23813" cy="51752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solidFill>
                  <a:srgbClr val="FFFFFF"/>
                </a:solidFill>
                <a:ea typeface="ヒラギノ角ゴ Pro W3" charset="-128"/>
                <a:cs typeface="Arial"/>
              </a:endParaRPr>
            </a:p>
          </p:txBody>
        </p:sp>
        <p:sp>
          <p:nvSpPr>
            <p:cNvPr id="85" name="Rectangle 131"/>
            <p:cNvSpPr>
              <a:spLocks noChangeArrowheads="1"/>
            </p:cNvSpPr>
            <p:nvPr/>
          </p:nvSpPr>
          <p:spPr bwMode="auto">
            <a:xfrm>
              <a:off x="5816600" y="2555875"/>
              <a:ext cx="26988" cy="52863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solidFill>
                  <a:srgbClr val="FFFFFF"/>
                </a:solidFill>
                <a:ea typeface="ヒラギノ角ゴ Pro W3" charset="-128"/>
                <a:cs typeface="Arial"/>
              </a:endParaRPr>
            </a:p>
          </p:txBody>
        </p:sp>
        <p:sp>
          <p:nvSpPr>
            <p:cNvPr id="86" name="Rectangle 132"/>
            <p:cNvSpPr>
              <a:spLocks noChangeArrowheads="1"/>
            </p:cNvSpPr>
            <p:nvPr/>
          </p:nvSpPr>
          <p:spPr bwMode="auto">
            <a:xfrm>
              <a:off x="5856288" y="2555875"/>
              <a:ext cx="23812" cy="53657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solidFill>
                  <a:srgbClr val="FFFFFF"/>
                </a:solidFill>
                <a:ea typeface="ヒラギノ角ゴ Pro W3" charset="-128"/>
                <a:cs typeface="Arial"/>
              </a:endParaRPr>
            </a:p>
          </p:txBody>
        </p:sp>
        <p:sp>
          <p:nvSpPr>
            <p:cNvPr id="87" name="Rectangle 133"/>
            <p:cNvSpPr>
              <a:spLocks noChangeArrowheads="1"/>
            </p:cNvSpPr>
            <p:nvPr/>
          </p:nvSpPr>
          <p:spPr bwMode="auto">
            <a:xfrm>
              <a:off x="5891213" y="2555875"/>
              <a:ext cx="28575" cy="54133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solidFill>
                  <a:srgbClr val="FFFFFF"/>
                </a:solidFill>
                <a:ea typeface="ヒラギノ角ゴ Pro W3" charset="-128"/>
                <a:cs typeface="Arial"/>
              </a:endParaRPr>
            </a:p>
          </p:txBody>
        </p:sp>
        <p:sp>
          <p:nvSpPr>
            <p:cNvPr id="88" name="Rectangle 134"/>
            <p:cNvSpPr>
              <a:spLocks noChangeArrowheads="1"/>
            </p:cNvSpPr>
            <p:nvPr/>
          </p:nvSpPr>
          <p:spPr bwMode="auto">
            <a:xfrm>
              <a:off x="5930900" y="2555875"/>
              <a:ext cx="23813" cy="544513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solidFill>
                  <a:srgbClr val="FFFFFF"/>
                </a:solidFill>
                <a:ea typeface="ヒラギノ角ゴ Pro W3" charset="-128"/>
                <a:cs typeface="Arial"/>
              </a:endParaRPr>
            </a:p>
          </p:txBody>
        </p:sp>
        <p:sp>
          <p:nvSpPr>
            <p:cNvPr id="89" name="Rectangle 135"/>
            <p:cNvSpPr>
              <a:spLocks noChangeArrowheads="1"/>
            </p:cNvSpPr>
            <p:nvPr/>
          </p:nvSpPr>
          <p:spPr bwMode="auto">
            <a:xfrm>
              <a:off x="5967413" y="2555875"/>
              <a:ext cx="26987" cy="544513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solidFill>
                  <a:srgbClr val="FFFFFF"/>
                </a:solidFill>
                <a:ea typeface="ヒラギノ角ゴ Pro W3" charset="-128"/>
                <a:cs typeface="Arial"/>
              </a:endParaRPr>
            </a:p>
          </p:txBody>
        </p:sp>
        <p:sp>
          <p:nvSpPr>
            <p:cNvPr id="90" name="Rectangle 136"/>
            <p:cNvSpPr>
              <a:spLocks noChangeArrowheads="1"/>
            </p:cNvSpPr>
            <p:nvPr/>
          </p:nvSpPr>
          <p:spPr bwMode="auto">
            <a:xfrm>
              <a:off x="6118225" y="2555875"/>
              <a:ext cx="23813" cy="57785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solidFill>
                  <a:srgbClr val="FFFFFF"/>
                </a:solidFill>
                <a:ea typeface="ヒラギノ角ゴ Pro W3" charset="-128"/>
                <a:cs typeface="Arial"/>
              </a:endParaRPr>
            </a:p>
          </p:txBody>
        </p:sp>
        <p:sp>
          <p:nvSpPr>
            <p:cNvPr id="91" name="Rectangle 137"/>
            <p:cNvSpPr>
              <a:spLocks noChangeArrowheads="1"/>
            </p:cNvSpPr>
            <p:nvPr/>
          </p:nvSpPr>
          <p:spPr bwMode="auto">
            <a:xfrm>
              <a:off x="6153150" y="2555875"/>
              <a:ext cx="28575" cy="57785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solidFill>
                  <a:srgbClr val="FFFFFF"/>
                </a:solidFill>
                <a:ea typeface="ヒラギノ角ゴ Pro W3" charset="-128"/>
                <a:cs typeface="Arial"/>
              </a:endParaRPr>
            </a:p>
          </p:txBody>
        </p:sp>
        <p:sp>
          <p:nvSpPr>
            <p:cNvPr id="92" name="Rectangle 138"/>
            <p:cNvSpPr>
              <a:spLocks noChangeArrowheads="1"/>
            </p:cNvSpPr>
            <p:nvPr/>
          </p:nvSpPr>
          <p:spPr bwMode="auto">
            <a:xfrm>
              <a:off x="6194425" y="2555875"/>
              <a:ext cx="23813" cy="582613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solidFill>
                  <a:srgbClr val="FFFFFF"/>
                </a:solidFill>
                <a:ea typeface="ヒラギノ角ゴ Pro W3" charset="-128"/>
                <a:cs typeface="Arial"/>
              </a:endParaRPr>
            </a:p>
          </p:txBody>
        </p:sp>
        <p:sp>
          <p:nvSpPr>
            <p:cNvPr id="93" name="Rectangle 139"/>
            <p:cNvSpPr>
              <a:spLocks noChangeArrowheads="1"/>
            </p:cNvSpPr>
            <p:nvPr/>
          </p:nvSpPr>
          <p:spPr bwMode="auto">
            <a:xfrm>
              <a:off x="6229350" y="2555875"/>
              <a:ext cx="23813" cy="582613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solidFill>
                  <a:srgbClr val="FFFFFF"/>
                </a:solidFill>
                <a:ea typeface="ヒラギノ角ゴ Pro W3" charset="-128"/>
                <a:cs typeface="Arial"/>
              </a:endParaRPr>
            </a:p>
          </p:txBody>
        </p:sp>
        <p:sp>
          <p:nvSpPr>
            <p:cNvPr id="94" name="Rectangle 140"/>
            <p:cNvSpPr>
              <a:spLocks noChangeArrowheads="1"/>
            </p:cNvSpPr>
            <p:nvPr/>
          </p:nvSpPr>
          <p:spPr bwMode="auto">
            <a:xfrm>
              <a:off x="6305550" y="2555875"/>
              <a:ext cx="23813" cy="59055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solidFill>
                  <a:srgbClr val="FFFFFF"/>
                </a:solidFill>
                <a:ea typeface="ヒラギノ角ゴ Pro W3" charset="-128"/>
                <a:cs typeface="Arial"/>
              </a:endParaRPr>
            </a:p>
          </p:txBody>
        </p:sp>
        <p:sp>
          <p:nvSpPr>
            <p:cNvPr id="95" name="Rectangle 141"/>
            <p:cNvSpPr>
              <a:spLocks noChangeArrowheads="1"/>
            </p:cNvSpPr>
            <p:nvPr/>
          </p:nvSpPr>
          <p:spPr bwMode="auto">
            <a:xfrm>
              <a:off x="6380163" y="2555875"/>
              <a:ext cx="23812" cy="595313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solidFill>
                  <a:srgbClr val="FFFFFF"/>
                </a:solidFill>
                <a:ea typeface="ヒラギノ角ゴ Pro W3" charset="-128"/>
                <a:cs typeface="Arial"/>
              </a:endParaRPr>
            </a:p>
          </p:txBody>
        </p:sp>
        <p:sp>
          <p:nvSpPr>
            <p:cNvPr id="96" name="Rectangle 142"/>
            <p:cNvSpPr>
              <a:spLocks noChangeArrowheads="1"/>
            </p:cNvSpPr>
            <p:nvPr/>
          </p:nvSpPr>
          <p:spPr bwMode="auto">
            <a:xfrm>
              <a:off x="6451600" y="2555875"/>
              <a:ext cx="28575" cy="60642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solidFill>
                  <a:srgbClr val="FFFFFF"/>
                </a:solidFill>
                <a:ea typeface="ヒラギノ角ゴ Pro W3" charset="-128"/>
                <a:cs typeface="Arial"/>
              </a:endParaRPr>
            </a:p>
          </p:txBody>
        </p:sp>
        <p:sp>
          <p:nvSpPr>
            <p:cNvPr id="97" name="Rectangle 143"/>
            <p:cNvSpPr>
              <a:spLocks noChangeArrowheads="1"/>
            </p:cNvSpPr>
            <p:nvPr/>
          </p:nvSpPr>
          <p:spPr bwMode="auto">
            <a:xfrm>
              <a:off x="6527800" y="2555875"/>
              <a:ext cx="26988" cy="61912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solidFill>
                  <a:srgbClr val="FFFFFF"/>
                </a:solidFill>
                <a:ea typeface="ヒラギノ角ゴ Pro W3" charset="-128"/>
                <a:cs typeface="Arial"/>
              </a:endParaRPr>
            </a:p>
          </p:txBody>
        </p:sp>
        <p:sp>
          <p:nvSpPr>
            <p:cNvPr id="98" name="Rectangle 144"/>
            <p:cNvSpPr>
              <a:spLocks noChangeArrowheads="1"/>
            </p:cNvSpPr>
            <p:nvPr/>
          </p:nvSpPr>
          <p:spPr bwMode="auto">
            <a:xfrm>
              <a:off x="6678613" y="2555875"/>
              <a:ext cx="23812" cy="62388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solidFill>
                  <a:srgbClr val="FFFFFF"/>
                </a:solidFill>
                <a:ea typeface="ヒラギノ角ゴ Pro W3" charset="-128"/>
                <a:cs typeface="Arial"/>
              </a:endParaRPr>
            </a:p>
          </p:txBody>
        </p:sp>
        <p:sp>
          <p:nvSpPr>
            <p:cNvPr id="99" name="Rectangle 145"/>
            <p:cNvSpPr>
              <a:spLocks noChangeArrowheads="1"/>
            </p:cNvSpPr>
            <p:nvPr/>
          </p:nvSpPr>
          <p:spPr bwMode="auto">
            <a:xfrm>
              <a:off x="6715125" y="2555875"/>
              <a:ext cx="26988" cy="62388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solidFill>
                  <a:srgbClr val="FFFFFF"/>
                </a:solidFill>
                <a:ea typeface="ヒラギノ角ゴ Pro W3" charset="-128"/>
                <a:cs typeface="Arial"/>
              </a:endParaRPr>
            </a:p>
          </p:txBody>
        </p:sp>
        <p:sp>
          <p:nvSpPr>
            <p:cNvPr id="100" name="Rectangle 146"/>
            <p:cNvSpPr>
              <a:spLocks noChangeArrowheads="1"/>
            </p:cNvSpPr>
            <p:nvPr/>
          </p:nvSpPr>
          <p:spPr bwMode="auto">
            <a:xfrm>
              <a:off x="6754813" y="2555875"/>
              <a:ext cx="23812" cy="627063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solidFill>
                  <a:srgbClr val="FFFFFF"/>
                </a:solidFill>
                <a:ea typeface="ヒラギノ角ゴ Pro W3" charset="-128"/>
                <a:cs typeface="Arial"/>
              </a:endParaRPr>
            </a:p>
          </p:txBody>
        </p:sp>
        <p:sp>
          <p:nvSpPr>
            <p:cNvPr id="101" name="Rectangle 147"/>
            <p:cNvSpPr>
              <a:spLocks noChangeArrowheads="1"/>
            </p:cNvSpPr>
            <p:nvPr/>
          </p:nvSpPr>
          <p:spPr bwMode="auto">
            <a:xfrm>
              <a:off x="6789738" y="2555875"/>
              <a:ext cx="28575" cy="627063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solidFill>
                  <a:srgbClr val="FFFFFF"/>
                </a:solidFill>
                <a:ea typeface="ヒラギノ角ゴ Pro W3" charset="-128"/>
                <a:cs typeface="Arial"/>
              </a:endParaRPr>
            </a:p>
          </p:txBody>
        </p:sp>
        <p:sp>
          <p:nvSpPr>
            <p:cNvPr id="102" name="Rectangle 148"/>
            <p:cNvSpPr>
              <a:spLocks noChangeArrowheads="1"/>
            </p:cNvSpPr>
            <p:nvPr/>
          </p:nvSpPr>
          <p:spPr bwMode="auto">
            <a:xfrm>
              <a:off x="6826250" y="2555875"/>
              <a:ext cx="26988" cy="63182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solidFill>
                  <a:srgbClr val="FFFFFF"/>
                </a:solidFill>
                <a:ea typeface="ヒラギノ角ゴ Pro W3" charset="-128"/>
                <a:cs typeface="Arial"/>
              </a:endParaRPr>
            </a:p>
          </p:txBody>
        </p:sp>
        <p:sp>
          <p:nvSpPr>
            <p:cNvPr id="103" name="Rectangle 149"/>
            <p:cNvSpPr>
              <a:spLocks noChangeArrowheads="1"/>
            </p:cNvSpPr>
            <p:nvPr/>
          </p:nvSpPr>
          <p:spPr bwMode="auto">
            <a:xfrm>
              <a:off x="6865938" y="2555875"/>
              <a:ext cx="23812" cy="63817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solidFill>
                  <a:srgbClr val="FFFFFF"/>
                </a:solidFill>
                <a:ea typeface="ヒラギノ角ゴ Pro W3" charset="-128"/>
                <a:cs typeface="Arial"/>
              </a:endParaRPr>
            </a:p>
          </p:txBody>
        </p:sp>
        <p:sp>
          <p:nvSpPr>
            <p:cNvPr id="104" name="Rectangle 150"/>
            <p:cNvSpPr>
              <a:spLocks noChangeArrowheads="1"/>
            </p:cNvSpPr>
            <p:nvPr/>
          </p:nvSpPr>
          <p:spPr bwMode="auto">
            <a:xfrm>
              <a:off x="6900863" y="2555875"/>
              <a:ext cx="28575" cy="64452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solidFill>
                  <a:srgbClr val="FFFFFF"/>
                </a:solidFill>
                <a:ea typeface="ヒラギノ角ゴ Pro W3" charset="-128"/>
                <a:cs typeface="Arial"/>
              </a:endParaRPr>
            </a:p>
          </p:txBody>
        </p:sp>
        <p:sp>
          <p:nvSpPr>
            <p:cNvPr id="105" name="Rectangle 151"/>
            <p:cNvSpPr>
              <a:spLocks noChangeArrowheads="1"/>
            </p:cNvSpPr>
            <p:nvPr/>
          </p:nvSpPr>
          <p:spPr bwMode="auto">
            <a:xfrm>
              <a:off x="6977063" y="2555875"/>
              <a:ext cx="28575" cy="65405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solidFill>
                  <a:srgbClr val="FFFFFF"/>
                </a:solidFill>
                <a:ea typeface="ヒラギノ角ゴ Pro W3" charset="-128"/>
                <a:cs typeface="Arial"/>
              </a:endParaRPr>
            </a:p>
          </p:txBody>
        </p:sp>
        <p:sp>
          <p:nvSpPr>
            <p:cNvPr id="106" name="Rectangle 152"/>
            <p:cNvSpPr>
              <a:spLocks noChangeArrowheads="1"/>
            </p:cNvSpPr>
            <p:nvPr/>
          </p:nvSpPr>
          <p:spPr bwMode="auto">
            <a:xfrm>
              <a:off x="7013575" y="2555875"/>
              <a:ext cx="26988" cy="665163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solidFill>
                  <a:srgbClr val="FFFFFF"/>
                </a:solidFill>
                <a:ea typeface="ヒラギノ角ゴ Pro W3" charset="-128"/>
                <a:cs typeface="Arial"/>
              </a:endParaRPr>
            </a:p>
          </p:txBody>
        </p:sp>
        <p:sp>
          <p:nvSpPr>
            <p:cNvPr id="107" name="Rectangle 153"/>
            <p:cNvSpPr>
              <a:spLocks noChangeArrowheads="1"/>
            </p:cNvSpPr>
            <p:nvPr/>
          </p:nvSpPr>
          <p:spPr bwMode="auto">
            <a:xfrm>
              <a:off x="7053263" y="2555875"/>
              <a:ext cx="23812" cy="68738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solidFill>
                  <a:srgbClr val="FFFFFF"/>
                </a:solidFill>
                <a:ea typeface="ヒラギノ角ゴ Pro W3" charset="-128"/>
                <a:cs typeface="Arial"/>
              </a:endParaRPr>
            </a:p>
          </p:txBody>
        </p:sp>
        <p:sp>
          <p:nvSpPr>
            <p:cNvPr id="108" name="Rectangle 154"/>
            <p:cNvSpPr>
              <a:spLocks noChangeArrowheads="1"/>
            </p:cNvSpPr>
            <p:nvPr/>
          </p:nvSpPr>
          <p:spPr bwMode="auto">
            <a:xfrm>
              <a:off x="7088188" y="2555875"/>
              <a:ext cx="28575" cy="68738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solidFill>
                  <a:srgbClr val="FFFFFF"/>
                </a:solidFill>
                <a:ea typeface="ヒラギノ角ゴ Pro W3" charset="-128"/>
                <a:cs typeface="Arial"/>
              </a:endParaRPr>
            </a:p>
          </p:txBody>
        </p:sp>
        <p:sp>
          <p:nvSpPr>
            <p:cNvPr id="109" name="Rectangle 155"/>
            <p:cNvSpPr>
              <a:spLocks noChangeArrowheads="1"/>
            </p:cNvSpPr>
            <p:nvPr/>
          </p:nvSpPr>
          <p:spPr bwMode="auto">
            <a:xfrm>
              <a:off x="7127875" y="2555875"/>
              <a:ext cx="23813" cy="68738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solidFill>
                  <a:srgbClr val="FFFFFF"/>
                </a:solidFill>
                <a:ea typeface="ヒラギノ角ゴ Pro W3" charset="-128"/>
                <a:cs typeface="Arial"/>
              </a:endParaRPr>
            </a:p>
          </p:txBody>
        </p:sp>
        <p:sp>
          <p:nvSpPr>
            <p:cNvPr id="110" name="Rectangle 156"/>
            <p:cNvSpPr>
              <a:spLocks noChangeArrowheads="1"/>
            </p:cNvSpPr>
            <p:nvPr/>
          </p:nvSpPr>
          <p:spPr bwMode="auto">
            <a:xfrm>
              <a:off x="7164388" y="2555875"/>
              <a:ext cx="26987" cy="68738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solidFill>
                  <a:srgbClr val="FFFFFF"/>
                </a:solidFill>
                <a:ea typeface="ヒラギノ角ゴ Pro W3" charset="-128"/>
                <a:cs typeface="Arial"/>
              </a:endParaRPr>
            </a:p>
          </p:txBody>
        </p:sp>
        <p:sp>
          <p:nvSpPr>
            <p:cNvPr id="111" name="Rectangle 157"/>
            <p:cNvSpPr>
              <a:spLocks noChangeArrowheads="1"/>
            </p:cNvSpPr>
            <p:nvPr/>
          </p:nvSpPr>
          <p:spPr bwMode="auto">
            <a:xfrm>
              <a:off x="7199313" y="2555875"/>
              <a:ext cx="28575" cy="68738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solidFill>
                  <a:srgbClr val="FFFFFF"/>
                </a:solidFill>
                <a:ea typeface="ヒラギノ角ゴ Pro W3" charset="-128"/>
                <a:cs typeface="Arial"/>
              </a:endParaRPr>
            </a:p>
          </p:txBody>
        </p:sp>
        <p:sp>
          <p:nvSpPr>
            <p:cNvPr id="112" name="Rectangle 158"/>
            <p:cNvSpPr>
              <a:spLocks noChangeArrowheads="1"/>
            </p:cNvSpPr>
            <p:nvPr/>
          </p:nvSpPr>
          <p:spPr bwMode="auto">
            <a:xfrm>
              <a:off x="7239000" y="2555875"/>
              <a:ext cx="23813" cy="690563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solidFill>
                  <a:srgbClr val="FFFFFF"/>
                </a:solidFill>
                <a:ea typeface="ヒラギノ角ゴ Pro W3" charset="-128"/>
                <a:cs typeface="Arial"/>
              </a:endParaRPr>
            </a:p>
          </p:txBody>
        </p:sp>
        <p:sp>
          <p:nvSpPr>
            <p:cNvPr id="113" name="Rectangle 159"/>
            <p:cNvSpPr>
              <a:spLocks noChangeArrowheads="1"/>
            </p:cNvSpPr>
            <p:nvPr/>
          </p:nvSpPr>
          <p:spPr bwMode="auto">
            <a:xfrm>
              <a:off x="7275513" y="2555875"/>
              <a:ext cx="26987" cy="703263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solidFill>
                  <a:srgbClr val="FFFFFF"/>
                </a:solidFill>
                <a:ea typeface="ヒラギノ角ゴ Pro W3" charset="-128"/>
                <a:cs typeface="Arial"/>
              </a:endParaRPr>
            </a:p>
          </p:txBody>
        </p:sp>
        <p:sp>
          <p:nvSpPr>
            <p:cNvPr id="114" name="Rectangle 160"/>
            <p:cNvSpPr>
              <a:spLocks noChangeArrowheads="1"/>
            </p:cNvSpPr>
            <p:nvPr/>
          </p:nvSpPr>
          <p:spPr bwMode="auto">
            <a:xfrm>
              <a:off x="7315200" y="2555875"/>
              <a:ext cx="23813" cy="703263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solidFill>
                  <a:srgbClr val="FFFFFF"/>
                </a:solidFill>
                <a:ea typeface="ヒラギノ角ゴ Pro W3" charset="-128"/>
                <a:cs typeface="Arial"/>
              </a:endParaRPr>
            </a:p>
          </p:txBody>
        </p:sp>
        <p:sp>
          <p:nvSpPr>
            <p:cNvPr id="115" name="Rectangle 161"/>
            <p:cNvSpPr>
              <a:spLocks noChangeArrowheads="1"/>
            </p:cNvSpPr>
            <p:nvPr/>
          </p:nvSpPr>
          <p:spPr bwMode="auto">
            <a:xfrm>
              <a:off x="7351713" y="2555875"/>
              <a:ext cx="26987" cy="71120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solidFill>
                  <a:srgbClr val="FFFFFF"/>
                </a:solidFill>
                <a:ea typeface="ヒラギノ角ゴ Pro W3" charset="-128"/>
                <a:cs typeface="Arial"/>
              </a:endParaRPr>
            </a:p>
          </p:txBody>
        </p:sp>
        <p:sp>
          <p:nvSpPr>
            <p:cNvPr id="116" name="Rectangle 162"/>
            <p:cNvSpPr>
              <a:spLocks noChangeArrowheads="1"/>
            </p:cNvSpPr>
            <p:nvPr/>
          </p:nvSpPr>
          <p:spPr bwMode="auto">
            <a:xfrm>
              <a:off x="7426325" y="2555875"/>
              <a:ext cx="23813" cy="71913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solidFill>
                  <a:srgbClr val="FFFFFF"/>
                </a:solidFill>
                <a:ea typeface="ヒラギノ角ゴ Pro W3" charset="-128"/>
                <a:cs typeface="Arial"/>
              </a:endParaRPr>
            </a:p>
          </p:txBody>
        </p:sp>
        <p:sp>
          <p:nvSpPr>
            <p:cNvPr id="117" name="Rectangle 163"/>
            <p:cNvSpPr>
              <a:spLocks noChangeArrowheads="1"/>
            </p:cNvSpPr>
            <p:nvPr/>
          </p:nvSpPr>
          <p:spPr bwMode="auto">
            <a:xfrm>
              <a:off x="7462838" y="2555875"/>
              <a:ext cx="26987" cy="71913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solidFill>
                  <a:srgbClr val="FFFFFF"/>
                </a:solidFill>
                <a:ea typeface="ヒラギノ角ゴ Pro W3" charset="-128"/>
                <a:cs typeface="Arial"/>
              </a:endParaRPr>
            </a:p>
          </p:txBody>
        </p:sp>
        <p:sp>
          <p:nvSpPr>
            <p:cNvPr id="118" name="Rectangle 164"/>
            <p:cNvSpPr>
              <a:spLocks noChangeArrowheads="1"/>
            </p:cNvSpPr>
            <p:nvPr/>
          </p:nvSpPr>
          <p:spPr bwMode="auto">
            <a:xfrm>
              <a:off x="7537450" y="2555875"/>
              <a:ext cx="28575" cy="72390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solidFill>
                  <a:srgbClr val="FFFFFF"/>
                </a:solidFill>
                <a:ea typeface="ヒラギノ角ゴ Pro W3" charset="-128"/>
                <a:cs typeface="Arial"/>
              </a:endParaRPr>
            </a:p>
          </p:txBody>
        </p:sp>
        <p:sp>
          <p:nvSpPr>
            <p:cNvPr id="119" name="Rectangle 165"/>
            <p:cNvSpPr>
              <a:spLocks noChangeArrowheads="1"/>
            </p:cNvSpPr>
            <p:nvPr/>
          </p:nvSpPr>
          <p:spPr bwMode="auto">
            <a:xfrm>
              <a:off x="7573963" y="2555875"/>
              <a:ext cx="26987" cy="73183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solidFill>
                  <a:srgbClr val="FFFFFF"/>
                </a:solidFill>
                <a:ea typeface="ヒラギノ角ゴ Pro W3" charset="-128"/>
                <a:cs typeface="Arial"/>
              </a:endParaRPr>
            </a:p>
          </p:txBody>
        </p:sp>
        <p:sp>
          <p:nvSpPr>
            <p:cNvPr id="120" name="Rectangle 166"/>
            <p:cNvSpPr>
              <a:spLocks noChangeArrowheads="1"/>
            </p:cNvSpPr>
            <p:nvPr/>
          </p:nvSpPr>
          <p:spPr bwMode="auto">
            <a:xfrm>
              <a:off x="7648575" y="2555875"/>
              <a:ext cx="28575" cy="75247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solidFill>
                  <a:srgbClr val="FFFFFF"/>
                </a:solidFill>
                <a:ea typeface="ヒラギノ角ゴ Pro W3" charset="-128"/>
                <a:cs typeface="Arial"/>
              </a:endParaRPr>
            </a:p>
          </p:txBody>
        </p:sp>
        <p:sp>
          <p:nvSpPr>
            <p:cNvPr id="121" name="Rectangle 167"/>
            <p:cNvSpPr>
              <a:spLocks noChangeArrowheads="1"/>
            </p:cNvSpPr>
            <p:nvPr/>
          </p:nvSpPr>
          <p:spPr bwMode="auto">
            <a:xfrm>
              <a:off x="7688263" y="2555875"/>
              <a:ext cx="25400" cy="76200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solidFill>
                  <a:srgbClr val="FFFFFF"/>
                </a:solidFill>
                <a:ea typeface="ヒラギノ角ゴ Pro W3" charset="-128"/>
                <a:cs typeface="Arial"/>
              </a:endParaRPr>
            </a:p>
          </p:txBody>
        </p:sp>
        <p:sp>
          <p:nvSpPr>
            <p:cNvPr id="122" name="Rectangle 168"/>
            <p:cNvSpPr>
              <a:spLocks noChangeArrowheads="1"/>
            </p:cNvSpPr>
            <p:nvPr/>
          </p:nvSpPr>
          <p:spPr bwMode="auto">
            <a:xfrm>
              <a:off x="7724775" y="2555875"/>
              <a:ext cx="28575" cy="76358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solidFill>
                  <a:srgbClr val="FFFFFF"/>
                </a:solidFill>
                <a:ea typeface="ヒラギノ角ゴ Pro W3" charset="-128"/>
                <a:cs typeface="Arial"/>
              </a:endParaRPr>
            </a:p>
          </p:txBody>
        </p:sp>
        <p:sp>
          <p:nvSpPr>
            <p:cNvPr id="123" name="Rectangle 169"/>
            <p:cNvSpPr>
              <a:spLocks noChangeArrowheads="1"/>
            </p:cNvSpPr>
            <p:nvPr/>
          </p:nvSpPr>
          <p:spPr bwMode="auto">
            <a:xfrm>
              <a:off x="7764463" y="2555875"/>
              <a:ext cx="23812" cy="76358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solidFill>
                  <a:srgbClr val="FFFFFF"/>
                </a:solidFill>
                <a:ea typeface="ヒラギノ角ゴ Pro W3" charset="-128"/>
                <a:cs typeface="Arial"/>
              </a:endParaRPr>
            </a:p>
          </p:txBody>
        </p:sp>
        <p:sp>
          <p:nvSpPr>
            <p:cNvPr id="124" name="Rectangle 170"/>
            <p:cNvSpPr>
              <a:spLocks noChangeArrowheads="1"/>
            </p:cNvSpPr>
            <p:nvPr/>
          </p:nvSpPr>
          <p:spPr bwMode="auto">
            <a:xfrm>
              <a:off x="7800975" y="2555875"/>
              <a:ext cx="23813" cy="773113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solidFill>
                  <a:srgbClr val="FFFFFF"/>
                </a:solidFill>
                <a:ea typeface="ヒラギノ角ゴ Pro W3" charset="-128"/>
                <a:cs typeface="Arial"/>
              </a:endParaRPr>
            </a:p>
          </p:txBody>
        </p:sp>
        <p:sp>
          <p:nvSpPr>
            <p:cNvPr id="125" name="Rectangle 171"/>
            <p:cNvSpPr>
              <a:spLocks noChangeArrowheads="1"/>
            </p:cNvSpPr>
            <p:nvPr/>
          </p:nvSpPr>
          <p:spPr bwMode="auto">
            <a:xfrm>
              <a:off x="7835900" y="2555875"/>
              <a:ext cx="28575" cy="773113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solidFill>
                  <a:srgbClr val="FFFFFF"/>
                </a:solidFill>
                <a:ea typeface="ヒラギノ角ゴ Pro W3" charset="-128"/>
                <a:cs typeface="Arial"/>
              </a:endParaRPr>
            </a:p>
          </p:txBody>
        </p:sp>
        <p:sp>
          <p:nvSpPr>
            <p:cNvPr id="126" name="Rectangle 172"/>
            <p:cNvSpPr>
              <a:spLocks noChangeArrowheads="1"/>
            </p:cNvSpPr>
            <p:nvPr/>
          </p:nvSpPr>
          <p:spPr bwMode="auto">
            <a:xfrm>
              <a:off x="7912100" y="2555875"/>
              <a:ext cx="26988" cy="77787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solidFill>
                  <a:srgbClr val="FFFFFF"/>
                </a:solidFill>
                <a:ea typeface="ヒラギノ角ゴ Pro W3" charset="-128"/>
                <a:cs typeface="Arial"/>
              </a:endParaRPr>
            </a:p>
          </p:txBody>
        </p:sp>
        <p:sp>
          <p:nvSpPr>
            <p:cNvPr id="127" name="Rectangle 173"/>
            <p:cNvSpPr>
              <a:spLocks noChangeArrowheads="1"/>
            </p:cNvSpPr>
            <p:nvPr/>
          </p:nvSpPr>
          <p:spPr bwMode="auto">
            <a:xfrm>
              <a:off x="7951788" y="2555875"/>
              <a:ext cx="23812" cy="80645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solidFill>
                  <a:srgbClr val="FFFFFF"/>
                </a:solidFill>
                <a:ea typeface="ヒラギノ角ゴ Pro W3" charset="-128"/>
                <a:cs typeface="Arial"/>
              </a:endParaRPr>
            </a:p>
          </p:txBody>
        </p:sp>
        <p:sp>
          <p:nvSpPr>
            <p:cNvPr id="128" name="Rectangle 174"/>
            <p:cNvSpPr>
              <a:spLocks noChangeArrowheads="1"/>
            </p:cNvSpPr>
            <p:nvPr/>
          </p:nvSpPr>
          <p:spPr bwMode="auto">
            <a:xfrm>
              <a:off x="7986713" y="2555875"/>
              <a:ext cx="23812" cy="811213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solidFill>
                  <a:srgbClr val="FFFFFF"/>
                </a:solidFill>
                <a:ea typeface="ヒラギノ角ゴ Pro W3" charset="-128"/>
                <a:cs typeface="Arial"/>
              </a:endParaRPr>
            </a:p>
          </p:txBody>
        </p:sp>
        <p:sp>
          <p:nvSpPr>
            <p:cNvPr id="129" name="Rectangle 175"/>
            <p:cNvSpPr>
              <a:spLocks noChangeArrowheads="1"/>
            </p:cNvSpPr>
            <p:nvPr/>
          </p:nvSpPr>
          <p:spPr bwMode="auto">
            <a:xfrm>
              <a:off x="8023225" y="2555875"/>
              <a:ext cx="26988" cy="811213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solidFill>
                  <a:srgbClr val="FFFFFF"/>
                </a:solidFill>
                <a:ea typeface="ヒラギノ角ゴ Pro W3" charset="-128"/>
                <a:cs typeface="Arial"/>
              </a:endParaRPr>
            </a:p>
          </p:txBody>
        </p:sp>
        <p:sp>
          <p:nvSpPr>
            <p:cNvPr id="130" name="Rectangle 176"/>
            <p:cNvSpPr>
              <a:spLocks noChangeArrowheads="1"/>
            </p:cNvSpPr>
            <p:nvPr/>
          </p:nvSpPr>
          <p:spPr bwMode="auto">
            <a:xfrm>
              <a:off x="8062913" y="2555875"/>
              <a:ext cx="23812" cy="811213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solidFill>
                  <a:srgbClr val="FFFFFF"/>
                </a:solidFill>
                <a:ea typeface="ヒラギノ角ゴ Pro W3" charset="-128"/>
                <a:cs typeface="Arial"/>
              </a:endParaRPr>
            </a:p>
          </p:txBody>
        </p:sp>
        <p:sp>
          <p:nvSpPr>
            <p:cNvPr id="131" name="Rectangle 177"/>
            <p:cNvSpPr>
              <a:spLocks noChangeArrowheads="1"/>
            </p:cNvSpPr>
            <p:nvPr/>
          </p:nvSpPr>
          <p:spPr bwMode="auto">
            <a:xfrm>
              <a:off x="8099425" y="2555875"/>
              <a:ext cx="26988" cy="83502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solidFill>
                  <a:srgbClr val="FFFFFF"/>
                </a:solidFill>
                <a:ea typeface="ヒラギノ角ゴ Pro W3" charset="-128"/>
                <a:cs typeface="Arial"/>
              </a:endParaRPr>
            </a:p>
          </p:txBody>
        </p:sp>
        <p:sp>
          <p:nvSpPr>
            <p:cNvPr id="132" name="Rectangle 178"/>
            <p:cNvSpPr>
              <a:spLocks noChangeArrowheads="1"/>
            </p:cNvSpPr>
            <p:nvPr/>
          </p:nvSpPr>
          <p:spPr bwMode="auto">
            <a:xfrm>
              <a:off x="8139113" y="2555875"/>
              <a:ext cx="23812" cy="83820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solidFill>
                  <a:srgbClr val="FFFFFF"/>
                </a:solidFill>
                <a:ea typeface="ヒラギノ角ゴ Pro W3" charset="-128"/>
                <a:cs typeface="Arial"/>
              </a:endParaRPr>
            </a:p>
          </p:txBody>
        </p:sp>
        <p:sp>
          <p:nvSpPr>
            <p:cNvPr id="133" name="Rectangle 179"/>
            <p:cNvSpPr>
              <a:spLocks noChangeArrowheads="1"/>
            </p:cNvSpPr>
            <p:nvPr/>
          </p:nvSpPr>
          <p:spPr bwMode="auto">
            <a:xfrm>
              <a:off x="8174038" y="2555875"/>
              <a:ext cx="28575" cy="90170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solidFill>
                  <a:srgbClr val="FFFFFF"/>
                </a:solidFill>
                <a:ea typeface="ヒラギノ角ゴ Pro W3" charset="-128"/>
                <a:cs typeface="Arial"/>
              </a:endParaRPr>
            </a:p>
          </p:txBody>
        </p:sp>
        <p:sp>
          <p:nvSpPr>
            <p:cNvPr id="134" name="Rectangle 180"/>
            <p:cNvSpPr>
              <a:spLocks noChangeArrowheads="1"/>
            </p:cNvSpPr>
            <p:nvPr/>
          </p:nvSpPr>
          <p:spPr bwMode="auto">
            <a:xfrm>
              <a:off x="8285163" y="2555875"/>
              <a:ext cx="28575" cy="94297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solidFill>
                  <a:srgbClr val="FFFFFF"/>
                </a:solidFill>
                <a:ea typeface="ヒラギノ角ゴ Pro W3" charset="-128"/>
                <a:cs typeface="Arial"/>
              </a:endParaRPr>
            </a:p>
          </p:txBody>
        </p:sp>
        <p:sp>
          <p:nvSpPr>
            <p:cNvPr id="135" name="Rectangle 181"/>
            <p:cNvSpPr>
              <a:spLocks noChangeArrowheads="1"/>
            </p:cNvSpPr>
            <p:nvPr/>
          </p:nvSpPr>
          <p:spPr bwMode="auto">
            <a:xfrm>
              <a:off x="8361363" y="2555875"/>
              <a:ext cx="26987" cy="969963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solidFill>
                  <a:srgbClr val="FFFFFF"/>
                </a:solidFill>
                <a:ea typeface="ヒラギノ角ゴ Pro W3" charset="-128"/>
                <a:cs typeface="Arial"/>
              </a:endParaRPr>
            </a:p>
          </p:txBody>
        </p:sp>
        <p:sp>
          <p:nvSpPr>
            <p:cNvPr id="136" name="Rectangle 182"/>
            <p:cNvSpPr>
              <a:spLocks noChangeArrowheads="1"/>
            </p:cNvSpPr>
            <p:nvPr/>
          </p:nvSpPr>
          <p:spPr bwMode="auto">
            <a:xfrm>
              <a:off x="8396288" y="2555875"/>
              <a:ext cx="28575" cy="98425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solidFill>
                  <a:srgbClr val="FFFFFF"/>
                </a:solidFill>
                <a:ea typeface="ヒラギノ角ゴ Pro W3" charset="-128"/>
                <a:cs typeface="Arial"/>
              </a:endParaRPr>
            </a:p>
          </p:txBody>
        </p:sp>
        <p:sp>
          <p:nvSpPr>
            <p:cNvPr id="137" name="Rectangle 183"/>
            <p:cNvSpPr>
              <a:spLocks noChangeArrowheads="1"/>
            </p:cNvSpPr>
            <p:nvPr/>
          </p:nvSpPr>
          <p:spPr bwMode="auto">
            <a:xfrm>
              <a:off x="8435975" y="2555875"/>
              <a:ext cx="23813" cy="98742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solidFill>
                  <a:srgbClr val="FFFFFF"/>
                </a:solidFill>
                <a:ea typeface="ヒラギノ角ゴ Pro W3" charset="-128"/>
                <a:cs typeface="Arial"/>
              </a:endParaRPr>
            </a:p>
          </p:txBody>
        </p:sp>
        <p:sp>
          <p:nvSpPr>
            <p:cNvPr id="138" name="Rectangle 184"/>
            <p:cNvSpPr>
              <a:spLocks noChangeArrowheads="1"/>
            </p:cNvSpPr>
            <p:nvPr/>
          </p:nvSpPr>
          <p:spPr bwMode="auto">
            <a:xfrm>
              <a:off x="8512175" y="2555875"/>
              <a:ext cx="23813" cy="109220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solidFill>
                  <a:srgbClr val="FFFFFF"/>
                </a:solidFill>
                <a:ea typeface="ヒラギノ角ゴ Pro W3" charset="-128"/>
                <a:cs typeface="Arial"/>
              </a:endParaRPr>
            </a:p>
          </p:txBody>
        </p:sp>
        <p:sp>
          <p:nvSpPr>
            <p:cNvPr id="139" name="Rectangle 185"/>
            <p:cNvSpPr>
              <a:spLocks noChangeArrowheads="1"/>
            </p:cNvSpPr>
            <p:nvPr/>
          </p:nvSpPr>
          <p:spPr bwMode="auto">
            <a:xfrm>
              <a:off x="8548688" y="2555875"/>
              <a:ext cx="26987" cy="109220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solidFill>
                  <a:srgbClr val="FFFFFF"/>
                </a:solidFill>
                <a:ea typeface="ヒラギノ角ゴ Pro W3" charset="-128"/>
                <a:cs typeface="Arial"/>
              </a:endParaRPr>
            </a:p>
          </p:txBody>
        </p:sp>
        <p:sp>
          <p:nvSpPr>
            <p:cNvPr id="140" name="Rectangle 186"/>
            <p:cNvSpPr>
              <a:spLocks noChangeArrowheads="1"/>
            </p:cNvSpPr>
            <p:nvPr/>
          </p:nvSpPr>
          <p:spPr bwMode="auto">
            <a:xfrm>
              <a:off x="8734425" y="2555875"/>
              <a:ext cx="28575" cy="109220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solidFill>
                  <a:srgbClr val="FFFFFF"/>
                </a:solidFill>
                <a:ea typeface="ヒラギノ角ゴ Pro W3" charset="-128"/>
                <a:cs typeface="Arial"/>
              </a:endParaRPr>
            </a:p>
          </p:txBody>
        </p:sp>
        <p:sp>
          <p:nvSpPr>
            <p:cNvPr id="141" name="Rectangle 187"/>
            <p:cNvSpPr>
              <a:spLocks noChangeArrowheads="1"/>
            </p:cNvSpPr>
            <p:nvPr/>
          </p:nvSpPr>
          <p:spPr bwMode="auto">
            <a:xfrm>
              <a:off x="8770938" y="2555875"/>
              <a:ext cx="26987" cy="109220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solidFill>
                  <a:srgbClr val="FFFFFF"/>
                </a:solidFill>
                <a:ea typeface="ヒラギノ角ゴ Pro W3" charset="-128"/>
                <a:cs typeface="Arial"/>
              </a:endParaRPr>
            </a:p>
          </p:txBody>
        </p:sp>
      </p:grpSp>
      <p:grpSp>
        <p:nvGrpSpPr>
          <p:cNvPr id="142" name="Group 398"/>
          <p:cNvGrpSpPr>
            <a:grpSpLocks/>
          </p:cNvGrpSpPr>
          <p:nvPr/>
        </p:nvGrpSpPr>
        <p:grpSpPr bwMode="auto">
          <a:xfrm>
            <a:off x="2395538" y="1611313"/>
            <a:ext cx="6108700" cy="1679575"/>
            <a:chOff x="1293813" y="1585913"/>
            <a:chExt cx="7504112" cy="2062162"/>
          </a:xfrm>
        </p:grpSpPr>
        <p:sp>
          <p:nvSpPr>
            <p:cNvPr id="143" name="Rectangle 38"/>
            <p:cNvSpPr>
              <a:spLocks noChangeArrowheads="1"/>
            </p:cNvSpPr>
            <p:nvPr/>
          </p:nvSpPr>
          <p:spPr bwMode="auto">
            <a:xfrm>
              <a:off x="1404938" y="2105025"/>
              <a:ext cx="23812" cy="450850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solidFill>
                  <a:srgbClr val="FFFFFF"/>
                </a:solidFill>
                <a:ea typeface="ヒラギノ角ゴ Pro W3" charset="0"/>
              </a:endParaRPr>
            </a:p>
          </p:txBody>
        </p:sp>
        <p:sp>
          <p:nvSpPr>
            <p:cNvPr id="144" name="Rectangle 39"/>
            <p:cNvSpPr>
              <a:spLocks noChangeArrowheads="1"/>
            </p:cNvSpPr>
            <p:nvPr/>
          </p:nvSpPr>
          <p:spPr bwMode="auto">
            <a:xfrm>
              <a:off x="1293813" y="1585913"/>
              <a:ext cx="23812" cy="969962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solidFill>
                  <a:srgbClr val="FFFFFF"/>
                </a:solidFill>
                <a:ea typeface="ヒラギノ角ゴ Pro W3" charset="0"/>
              </a:endParaRPr>
            </a:p>
          </p:txBody>
        </p:sp>
        <p:sp>
          <p:nvSpPr>
            <p:cNvPr id="145" name="Rectangle 42"/>
            <p:cNvSpPr>
              <a:spLocks noChangeArrowheads="1"/>
            </p:cNvSpPr>
            <p:nvPr/>
          </p:nvSpPr>
          <p:spPr bwMode="auto">
            <a:xfrm>
              <a:off x="1441450" y="2228850"/>
              <a:ext cx="26988" cy="327025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solidFill>
                  <a:srgbClr val="FFFFFF"/>
                </a:solidFill>
                <a:ea typeface="ヒラギノ角ゴ Pro W3" charset="0"/>
              </a:endParaRPr>
            </a:p>
          </p:txBody>
        </p:sp>
        <p:sp>
          <p:nvSpPr>
            <p:cNvPr id="146" name="Rectangle 43"/>
            <p:cNvSpPr>
              <a:spLocks noChangeArrowheads="1"/>
            </p:cNvSpPr>
            <p:nvPr/>
          </p:nvSpPr>
          <p:spPr bwMode="auto">
            <a:xfrm>
              <a:off x="1330325" y="1693863"/>
              <a:ext cx="26988" cy="862012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solidFill>
                  <a:srgbClr val="FFFFFF"/>
                </a:solidFill>
                <a:ea typeface="ヒラギノ角ゴ Pro W3" charset="0"/>
              </a:endParaRPr>
            </a:p>
          </p:txBody>
        </p:sp>
        <p:sp>
          <p:nvSpPr>
            <p:cNvPr id="147" name="Rectangle 44"/>
            <p:cNvSpPr>
              <a:spLocks noChangeArrowheads="1"/>
            </p:cNvSpPr>
            <p:nvPr/>
          </p:nvSpPr>
          <p:spPr bwMode="auto">
            <a:xfrm>
              <a:off x="1552575" y="2489200"/>
              <a:ext cx="26988" cy="66675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solidFill>
                  <a:srgbClr val="FFFFFF"/>
                </a:solidFill>
                <a:ea typeface="ヒラギノ角ゴ Pro W3" charset="0"/>
              </a:endParaRPr>
            </a:p>
          </p:txBody>
        </p:sp>
        <p:sp>
          <p:nvSpPr>
            <p:cNvPr id="148" name="Rectangle 47"/>
            <p:cNvSpPr>
              <a:spLocks noChangeArrowheads="1"/>
            </p:cNvSpPr>
            <p:nvPr/>
          </p:nvSpPr>
          <p:spPr bwMode="auto">
            <a:xfrm>
              <a:off x="1516063" y="2371725"/>
              <a:ext cx="28575" cy="184150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solidFill>
                  <a:srgbClr val="FFFFFF"/>
                </a:solidFill>
                <a:ea typeface="ヒラギノ角ゴ Pro W3" charset="0"/>
              </a:endParaRPr>
            </a:p>
          </p:txBody>
        </p:sp>
        <p:sp>
          <p:nvSpPr>
            <p:cNvPr id="149" name="Rectangle 59"/>
            <p:cNvSpPr>
              <a:spLocks noChangeArrowheads="1"/>
            </p:cNvSpPr>
            <p:nvPr/>
          </p:nvSpPr>
          <p:spPr bwMode="auto">
            <a:xfrm>
              <a:off x="1779588" y="2555875"/>
              <a:ext cx="23812" cy="85725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solidFill>
                  <a:srgbClr val="FFFFFF"/>
                </a:solidFill>
                <a:ea typeface="ヒラギノ角ゴ Pro W3" charset="0"/>
              </a:endParaRPr>
            </a:p>
          </p:txBody>
        </p:sp>
        <p:sp>
          <p:nvSpPr>
            <p:cNvPr id="150" name="Rectangle 60"/>
            <p:cNvSpPr>
              <a:spLocks noChangeArrowheads="1"/>
            </p:cNvSpPr>
            <p:nvPr/>
          </p:nvSpPr>
          <p:spPr bwMode="auto">
            <a:xfrm>
              <a:off x="1814513" y="2555875"/>
              <a:ext cx="28575" cy="85725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solidFill>
                  <a:srgbClr val="FFFFFF"/>
                </a:solidFill>
                <a:ea typeface="ヒラギノ角ゴ Pro W3" charset="0"/>
              </a:endParaRPr>
            </a:p>
          </p:txBody>
        </p:sp>
        <p:sp>
          <p:nvSpPr>
            <p:cNvPr id="151" name="Rectangle 61"/>
            <p:cNvSpPr>
              <a:spLocks noChangeArrowheads="1"/>
            </p:cNvSpPr>
            <p:nvPr/>
          </p:nvSpPr>
          <p:spPr bwMode="auto">
            <a:xfrm>
              <a:off x="1854200" y="2555875"/>
              <a:ext cx="23813" cy="93663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solidFill>
                  <a:srgbClr val="FFFFFF"/>
                </a:solidFill>
                <a:ea typeface="ヒラギノ角ゴ Pro W3" charset="0"/>
              </a:endParaRPr>
            </a:p>
          </p:txBody>
        </p:sp>
        <p:sp>
          <p:nvSpPr>
            <p:cNvPr id="152" name="Rectangle 62"/>
            <p:cNvSpPr>
              <a:spLocks noChangeArrowheads="1"/>
            </p:cNvSpPr>
            <p:nvPr/>
          </p:nvSpPr>
          <p:spPr bwMode="auto">
            <a:xfrm>
              <a:off x="1890713" y="2555875"/>
              <a:ext cx="26987" cy="101600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solidFill>
                  <a:srgbClr val="FFFFFF"/>
                </a:solidFill>
                <a:ea typeface="ヒラギノ角ゴ Pro W3" charset="0"/>
              </a:endParaRPr>
            </a:p>
          </p:txBody>
        </p:sp>
        <p:sp>
          <p:nvSpPr>
            <p:cNvPr id="153" name="Rectangle 63"/>
            <p:cNvSpPr>
              <a:spLocks noChangeArrowheads="1"/>
            </p:cNvSpPr>
            <p:nvPr/>
          </p:nvSpPr>
          <p:spPr bwMode="auto">
            <a:xfrm>
              <a:off x="1925638" y="2555875"/>
              <a:ext cx="28575" cy="101600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solidFill>
                  <a:srgbClr val="FFFFFF"/>
                </a:solidFill>
                <a:ea typeface="ヒラギノ角ゴ Pro W3" charset="0"/>
              </a:endParaRPr>
            </a:p>
          </p:txBody>
        </p:sp>
        <p:sp>
          <p:nvSpPr>
            <p:cNvPr id="154" name="Rectangle 64"/>
            <p:cNvSpPr>
              <a:spLocks noChangeArrowheads="1"/>
            </p:cNvSpPr>
            <p:nvPr/>
          </p:nvSpPr>
          <p:spPr bwMode="auto">
            <a:xfrm>
              <a:off x="2112963" y="2555875"/>
              <a:ext cx="28575" cy="115888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solidFill>
                  <a:srgbClr val="FFFFFF"/>
                </a:solidFill>
                <a:ea typeface="ヒラギノ角ゴ Pro W3" charset="0"/>
              </a:endParaRPr>
            </a:p>
          </p:txBody>
        </p:sp>
        <p:sp>
          <p:nvSpPr>
            <p:cNvPr id="155" name="Rectangle 65"/>
            <p:cNvSpPr>
              <a:spLocks noChangeArrowheads="1"/>
            </p:cNvSpPr>
            <p:nvPr/>
          </p:nvSpPr>
          <p:spPr bwMode="auto">
            <a:xfrm>
              <a:off x="2152650" y="2555875"/>
              <a:ext cx="23813" cy="115888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solidFill>
                  <a:srgbClr val="FFFFFF"/>
                </a:solidFill>
                <a:ea typeface="ヒラギノ角ゴ Pro W3" charset="0"/>
              </a:endParaRPr>
            </a:p>
          </p:txBody>
        </p:sp>
        <p:sp>
          <p:nvSpPr>
            <p:cNvPr id="156" name="Rectangle 66"/>
            <p:cNvSpPr>
              <a:spLocks noChangeArrowheads="1"/>
            </p:cNvSpPr>
            <p:nvPr/>
          </p:nvSpPr>
          <p:spPr bwMode="auto">
            <a:xfrm>
              <a:off x="2189163" y="2555875"/>
              <a:ext cx="26987" cy="119063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solidFill>
                  <a:srgbClr val="FFFFFF"/>
                </a:solidFill>
                <a:ea typeface="ヒラギノ角ゴ Pro W3" charset="0"/>
              </a:endParaRPr>
            </a:p>
          </p:txBody>
        </p:sp>
        <p:sp>
          <p:nvSpPr>
            <p:cNvPr id="157" name="Rectangle 67"/>
            <p:cNvSpPr>
              <a:spLocks noChangeArrowheads="1"/>
            </p:cNvSpPr>
            <p:nvPr/>
          </p:nvSpPr>
          <p:spPr bwMode="auto">
            <a:xfrm>
              <a:off x="2263775" y="2555875"/>
              <a:ext cx="28575" cy="139700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solidFill>
                  <a:srgbClr val="FFFFFF"/>
                </a:solidFill>
                <a:ea typeface="ヒラギノ角ゴ Pro W3" charset="0"/>
              </a:endParaRPr>
            </a:p>
          </p:txBody>
        </p:sp>
        <p:sp>
          <p:nvSpPr>
            <p:cNvPr id="158" name="Rectangle 68"/>
            <p:cNvSpPr>
              <a:spLocks noChangeArrowheads="1"/>
            </p:cNvSpPr>
            <p:nvPr/>
          </p:nvSpPr>
          <p:spPr bwMode="auto">
            <a:xfrm>
              <a:off x="2303463" y="2555875"/>
              <a:ext cx="23812" cy="149225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solidFill>
                  <a:srgbClr val="FFFFFF"/>
                </a:solidFill>
                <a:ea typeface="ヒラギノ角ゴ Pro W3" charset="0"/>
              </a:endParaRPr>
            </a:p>
          </p:txBody>
        </p:sp>
        <p:sp>
          <p:nvSpPr>
            <p:cNvPr id="159" name="Rectangle 69"/>
            <p:cNvSpPr>
              <a:spLocks noChangeArrowheads="1"/>
            </p:cNvSpPr>
            <p:nvPr/>
          </p:nvSpPr>
          <p:spPr bwMode="auto">
            <a:xfrm>
              <a:off x="2339975" y="2555875"/>
              <a:ext cx="23813" cy="150813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solidFill>
                  <a:srgbClr val="FFFFFF"/>
                </a:solidFill>
                <a:ea typeface="ヒラギノ角ゴ Pro W3" charset="0"/>
              </a:endParaRPr>
            </a:p>
          </p:txBody>
        </p:sp>
        <p:sp>
          <p:nvSpPr>
            <p:cNvPr id="160" name="Rectangle 70"/>
            <p:cNvSpPr>
              <a:spLocks noChangeArrowheads="1"/>
            </p:cNvSpPr>
            <p:nvPr/>
          </p:nvSpPr>
          <p:spPr bwMode="auto">
            <a:xfrm>
              <a:off x="2376488" y="2555875"/>
              <a:ext cx="26987" cy="155575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solidFill>
                  <a:srgbClr val="FFFFFF"/>
                </a:solidFill>
                <a:ea typeface="ヒラギノ角ゴ Pro W3" charset="0"/>
              </a:endParaRPr>
            </a:p>
          </p:txBody>
        </p:sp>
        <p:sp>
          <p:nvSpPr>
            <p:cNvPr id="161" name="Rectangle 71"/>
            <p:cNvSpPr>
              <a:spLocks noChangeArrowheads="1"/>
            </p:cNvSpPr>
            <p:nvPr/>
          </p:nvSpPr>
          <p:spPr bwMode="auto">
            <a:xfrm>
              <a:off x="2416175" y="2555875"/>
              <a:ext cx="23813" cy="155575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solidFill>
                  <a:srgbClr val="FFFFFF"/>
                </a:solidFill>
                <a:ea typeface="ヒラギノ角ゴ Pro W3" charset="0"/>
              </a:endParaRPr>
            </a:p>
          </p:txBody>
        </p:sp>
        <p:sp>
          <p:nvSpPr>
            <p:cNvPr id="162" name="Rectangle 72"/>
            <p:cNvSpPr>
              <a:spLocks noChangeArrowheads="1"/>
            </p:cNvSpPr>
            <p:nvPr/>
          </p:nvSpPr>
          <p:spPr bwMode="auto">
            <a:xfrm>
              <a:off x="2451100" y="2555875"/>
              <a:ext cx="28575" cy="160338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solidFill>
                  <a:srgbClr val="FFFFFF"/>
                </a:solidFill>
                <a:ea typeface="ヒラギノ角ゴ Pro W3" charset="0"/>
              </a:endParaRPr>
            </a:p>
          </p:txBody>
        </p:sp>
        <p:sp>
          <p:nvSpPr>
            <p:cNvPr id="163" name="Rectangle 73"/>
            <p:cNvSpPr>
              <a:spLocks noChangeArrowheads="1"/>
            </p:cNvSpPr>
            <p:nvPr/>
          </p:nvSpPr>
          <p:spPr bwMode="auto">
            <a:xfrm>
              <a:off x="2490788" y="2555875"/>
              <a:ext cx="23812" cy="168275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solidFill>
                  <a:srgbClr val="FFFFFF"/>
                </a:solidFill>
                <a:ea typeface="ヒラギノ角ゴ Pro W3" charset="0"/>
              </a:endParaRPr>
            </a:p>
          </p:txBody>
        </p:sp>
        <p:sp>
          <p:nvSpPr>
            <p:cNvPr id="164" name="Rectangle 74"/>
            <p:cNvSpPr>
              <a:spLocks noChangeArrowheads="1"/>
            </p:cNvSpPr>
            <p:nvPr/>
          </p:nvSpPr>
          <p:spPr bwMode="auto">
            <a:xfrm>
              <a:off x="2527300" y="2555875"/>
              <a:ext cx="23813" cy="173038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solidFill>
                  <a:srgbClr val="FFFFFF"/>
                </a:solidFill>
                <a:ea typeface="ヒラギノ角ゴ Pro W3" charset="0"/>
              </a:endParaRPr>
            </a:p>
          </p:txBody>
        </p:sp>
        <p:sp>
          <p:nvSpPr>
            <p:cNvPr id="165" name="Rectangle 75"/>
            <p:cNvSpPr>
              <a:spLocks noChangeArrowheads="1"/>
            </p:cNvSpPr>
            <p:nvPr/>
          </p:nvSpPr>
          <p:spPr bwMode="auto">
            <a:xfrm>
              <a:off x="2562225" y="2555875"/>
              <a:ext cx="28575" cy="173038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solidFill>
                  <a:srgbClr val="FFFFFF"/>
                </a:solidFill>
                <a:ea typeface="ヒラギノ角ゴ Pro W3" charset="0"/>
              </a:endParaRPr>
            </a:p>
          </p:txBody>
        </p:sp>
        <p:sp>
          <p:nvSpPr>
            <p:cNvPr id="166" name="Rectangle 76"/>
            <p:cNvSpPr>
              <a:spLocks noChangeArrowheads="1"/>
            </p:cNvSpPr>
            <p:nvPr/>
          </p:nvSpPr>
          <p:spPr bwMode="auto">
            <a:xfrm>
              <a:off x="2601913" y="2555875"/>
              <a:ext cx="23812" cy="184150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solidFill>
                  <a:srgbClr val="FFFFFF"/>
                </a:solidFill>
                <a:ea typeface="ヒラギノ角ゴ Pro W3" charset="0"/>
              </a:endParaRPr>
            </a:p>
          </p:txBody>
        </p:sp>
        <p:sp>
          <p:nvSpPr>
            <p:cNvPr id="167" name="Rectangle 77"/>
            <p:cNvSpPr>
              <a:spLocks noChangeArrowheads="1"/>
            </p:cNvSpPr>
            <p:nvPr/>
          </p:nvSpPr>
          <p:spPr bwMode="auto">
            <a:xfrm>
              <a:off x="2638425" y="2555875"/>
              <a:ext cx="26988" cy="193675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solidFill>
                  <a:srgbClr val="FFFFFF"/>
                </a:solidFill>
                <a:ea typeface="ヒラギノ角ゴ Pro W3" charset="0"/>
              </a:endParaRPr>
            </a:p>
          </p:txBody>
        </p:sp>
        <p:sp>
          <p:nvSpPr>
            <p:cNvPr id="168" name="Rectangle 78"/>
            <p:cNvSpPr>
              <a:spLocks noChangeArrowheads="1"/>
            </p:cNvSpPr>
            <p:nvPr/>
          </p:nvSpPr>
          <p:spPr bwMode="auto">
            <a:xfrm>
              <a:off x="2678113" y="2555875"/>
              <a:ext cx="23812" cy="214313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solidFill>
                  <a:srgbClr val="FFFFFF"/>
                </a:solidFill>
                <a:ea typeface="ヒラギノ角ゴ Pro W3" charset="0"/>
              </a:endParaRPr>
            </a:p>
          </p:txBody>
        </p:sp>
        <p:sp>
          <p:nvSpPr>
            <p:cNvPr id="169" name="Rectangle 79"/>
            <p:cNvSpPr>
              <a:spLocks noChangeArrowheads="1"/>
            </p:cNvSpPr>
            <p:nvPr/>
          </p:nvSpPr>
          <p:spPr bwMode="auto">
            <a:xfrm>
              <a:off x="2789238" y="2555875"/>
              <a:ext cx="23812" cy="231775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solidFill>
                  <a:srgbClr val="FFFFFF"/>
                </a:solidFill>
                <a:ea typeface="ヒラギノ角ゴ Pro W3" charset="0"/>
              </a:endParaRPr>
            </a:p>
          </p:txBody>
        </p:sp>
        <p:sp>
          <p:nvSpPr>
            <p:cNvPr id="170" name="Rectangle 80"/>
            <p:cNvSpPr>
              <a:spLocks noChangeArrowheads="1"/>
            </p:cNvSpPr>
            <p:nvPr/>
          </p:nvSpPr>
          <p:spPr bwMode="auto">
            <a:xfrm>
              <a:off x="2825750" y="2555875"/>
              <a:ext cx="26988" cy="231775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solidFill>
                  <a:srgbClr val="FFFFFF"/>
                </a:solidFill>
                <a:ea typeface="ヒラギノ角ゴ Pro W3" charset="0"/>
              </a:endParaRPr>
            </a:p>
          </p:txBody>
        </p:sp>
        <p:sp>
          <p:nvSpPr>
            <p:cNvPr id="171" name="Rectangle 81"/>
            <p:cNvSpPr>
              <a:spLocks noChangeArrowheads="1"/>
            </p:cNvSpPr>
            <p:nvPr/>
          </p:nvSpPr>
          <p:spPr bwMode="auto">
            <a:xfrm>
              <a:off x="2936875" y="2555875"/>
              <a:ext cx="26988" cy="238125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solidFill>
                  <a:srgbClr val="FFFFFF"/>
                </a:solidFill>
                <a:ea typeface="ヒラギノ角ゴ Pro W3" charset="0"/>
              </a:endParaRPr>
            </a:p>
          </p:txBody>
        </p:sp>
        <p:sp>
          <p:nvSpPr>
            <p:cNvPr id="172" name="Rectangle 82"/>
            <p:cNvSpPr>
              <a:spLocks noChangeArrowheads="1"/>
            </p:cNvSpPr>
            <p:nvPr/>
          </p:nvSpPr>
          <p:spPr bwMode="auto">
            <a:xfrm>
              <a:off x="2976563" y="2555875"/>
              <a:ext cx="23812" cy="238125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solidFill>
                  <a:srgbClr val="FFFFFF"/>
                </a:solidFill>
                <a:ea typeface="ヒラギノ角ゴ Pro W3" charset="0"/>
              </a:endParaRPr>
            </a:p>
          </p:txBody>
        </p:sp>
        <p:sp>
          <p:nvSpPr>
            <p:cNvPr id="173" name="Rectangle 83"/>
            <p:cNvSpPr>
              <a:spLocks noChangeArrowheads="1"/>
            </p:cNvSpPr>
            <p:nvPr/>
          </p:nvSpPr>
          <p:spPr bwMode="auto">
            <a:xfrm>
              <a:off x="3011488" y="2555875"/>
              <a:ext cx="28575" cy="242888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solidFill>
                  <a:srgbClr val="FFFFFF"/>
                </a:solidFill>
                <a:ea typeface="ヒラギノ角ゴ Pro W3" charset="0"/>
              </a:endParaRPr>
            </a:p>
          </p:txBody>
        </p:sp>
        <p:sp>
          <p:nvSpPr>
            <p:cNvPr id="174" name="Rectangle 84"/>
            <p:cNvSpPr>
              <a:spLocks noChangeArrowheads="1"/>
            </p:cNvSpPr>
            <p:nvPr/>
          </p:nvSpPr>
          <p:spPr bwMode="auto">
            <a:xfrm>
              <a:off x="3051175" y="2555875"/>
              <a:ext cx="23813" cy="247650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solidFill>
                  <a:srgbClr val="FFFFFF"/>
                </a:solidFill>
                <a:ea typeface="ヒラギノ角ゴ Pro W3" charset="0"/>
              </a:endParaRPr>
            </a:p>
          </p:txBody>
        </p:sp>
        <p:sp>
          <p:nvSpPr>
            <p:cNvPr id="175" name="Rectangle 85"/>
            <p:cNvSpPr>
              <a:spLocks noChangeArrowheads="1"/>
            </p:cNvSpPr>
            <p:nvPr/>
          </p:nvSpPr>
          <p:spPr bwMode="auto">
            <a:xfrm>
              <a:off x="3122613" y="2555875"/>
              <a:ext cx="28575" cy="250825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solidFill>
                  <a:srgbClr val="FFFFFF"/>
                </a:solidFill>
                <a:ea typeface="ヒラギノ角ゴ Pro W3" charset="0"/>
              </a:endParaRPr>
            </a:p>
          </p:txBody>
        </p:sp>
        <p:sp>
          <p:nvSpPr>
            <p:cNvPr id="176" name="Rectangle 86"/>
            <p:cNvSpPr>
              <a:spLocks noChangeArrowheads="1"/>
            </p:cNvSpPr>
            <p:nvPr/>
          </p:nvSpPr>
          <p:spPr bwMode="auto">
            <a:xfrm>
              <a:off x="3275013" y="2555875"/>
              <a:ext cx="26987" cy="271463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solidFill>
                  <a:srgbClr val="FFFFFF"/>
                </a:solidFill>
                <a:ea typeface="ヒラギノ角ゴ Pro W3" charset="0"/>
              </a:endParaRPr>
            </a:p>
          </p:txBody>
        </p:sp>
        <p:sp>
          <p:nvSpPr>
            <p:cNvPr id="177" name="Rectangle 87"/>
            <p:cNvSpPr>
              <a:spLocks noChangeArrowheads="1"/>
            </p:cNvSpPr>
            <p:nvPr/>
          </p:nvSpPr>
          <p:spPr bwMode="auto">
            <a:xfrm>
              <a:off x="3309938" y="2555875"/>
              <a:ext cx="28575" cy="276225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solidFill>
                  <a:srgbClr val="FFFFFF"/>
                </a:solidFill>
                <a:ea typeface="ヒラギノ角ゴ Pro W3" charset="0"/>
              </a:endParaRPr>
            </a:p>
          </p:txBody>
        </p:sp>
        <p:sp>
          <p:nvSpPr>
            <p:cNvPr id="178" name="Rectangle 88"/>
            <p:cNvSpPr>
              <a:spLocks noChangeArrowheads="1"/>
            </p:cNvSpPr>
            <p:nvPr/>
          </p:nvSpPr>
          <p:spPr bwMode="auto">
            <a:xfrm>
              <a:off x="3386138" y="2555875"/>
              <a:ext cx="26987" cy="276225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solidFill>
                  <a:srgbClr val="FFFFFF"/>
                </a:solidFill>
                <a:ea typeface="ヒラギノ角ゴ Pro W3" charset="0"/>
              </a:endParaRPr>
            </a:p>
          </p:txBody>
        </p:sp>
        <p:sp>
          <p:nvSpPr>
            <p:cNvPr id="179" name="Rectangle 89"/>
            <p:cNvSpPr>
              <a:spLocks noChangeArrowheads="1"/>
            </p:cNvSpPr>
            <p:nvPr/>
          </p:nvSpPr>
          <p:spPr bwMode="auto">
            <a:xfrm>
              <a:off x="3536950" y="2555875"/>
              <a:ext cx="23813" cy="304800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solidFill>
                  <a:srgbClr val="FFFFFF"/>
                </a:solidFill>
                <a:ea typeface="ヒラギノ角ゴ Pro W3" charset="0"/>
              </a:endParaRPr>
            </a:p>
          </p:txBody>
        </p:sp>
        <p:sp>
          <p:nvSpPr>
            <p:cNvPr id="180" name="Rectangle 90"/>
            <p:cNvSpPr>
              <a:spLocks noChangeArrowheads="1"/>
            </p:cNvSpPr>
            <p:nvPr/>
          </p:nvSpPr>
          <p:spPr bwMode="auto">
            <a:xfrm>
              <a:off x="3573463" y="2555875"/>
              <a:ext cx="26987" cy="312738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solidFill>
                  <a:srgbClr val="FFFFFF"/>
                </a:solidFill>
                <a:ea typeface="ヒラギノ角ゴ Pro W3" charset="0"/>
              </a:endParaRPr>
            </a:p>
          </p:txBody>
        </p:sp>
        <p:sp>
          <p:nvSpPr>
            <p:cNvPr id="181" name="Rectangle 91"/>
            <p:cNvSpPr>
              <a:spLocks noChangeArrowheads="1"/>
            </p:cNvSpPr>
            <p:nvPr/>
          </p:nvSpPr>
          <p:spPr bwMode="auto">
            <a:xfrm>
              <a:off x="3613150" y="2555875"/>
              <a:ext cx="23813" cy="319088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solidFill>
                  <a:srgbClr val="FFFFFF"/>
                </a:solidFill>
                <a:ea typeface="ヒラギノ角ゴ Pro W3" charset="0"/>
              </a:endParaRPr>
            </a:p>
          </p:txBody>
        </p:sp>
        <p:sp>
          <p:nvSpPr>
            <p:cNvPr id="182" name="Rectangle 92"/>
            <p:cNvSpPr>
              <a:spLocks noChangeArrowheads="1"/>
            </p:cNvSpPr>
            <p:nvPr/>
          </p:nvSpPr>
          <p:spPr bwMode="auto">
            <a:xfrm>
              <a:off x="3724275" y="2555875"/>
              <a:ext cx="23813" cy="327025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solidFill>
                  <a:srgbClr val="FFFFFF"/>
                </a:solidFill>
                <a:ea typeface="ヒラギノ角ゴ Pro W3" charset="0"/>
              </a:endParaRPr>
            </a:p>
          </p:txBody>
        </p:sp>
        <p:sp>
          <p:nvSpPr>
            <p:cNvPr id="183" name="Rectangle 93"/>
            <p:cNvSpPr>
              <a:spLocks noChangeArrowheads="1"/>
            </p:cNvSpPr>
            <p:nvPr/>
          </p:nvSpPr>
          <p:spPr bwMode="auto">
            <a:xfrm>
              <a:off x="3798888" y="2555875"/>
              <a:ext cx="23812" cy="342900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solidFill>
                  <a:srgbClr val="FFFFFF"/>
                </a:solidFill>
                <a:ea typeface="ヒラギノ角ゴ Pro W3" charset="0"/>
              </a:endParaRPr>
            </a:p>
          </p:txBody>
        </p:sp>
        <p:sp>
          <p:nvSpPr>
            <p:cNvPr id="184" name="Rectangle 94"/>
            <p:cNvSpPr>
              <a:spLocks noChangeArrowheads="1"/>
            </p:cNvSpPr>
            <p:nvPr/>
          </p:nvSpPr>
          <p:spPr bwMode="auto">
            <a:xfrm>
              <a:off x="3835400" y="2555875"/>
              <a:ext cx="26988" cy="346075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solidFill>
                  <a:srgbClr val="FFFFFF"/>
                </a:solidFill>
                <a:ea typeface="ヒラギノ角ゴ Pro W3" charset="0"/>
              </a:endParaRPr>
            </a:p>
          </p:txBody>
        </p:sp>
        <p:sp>
          <p:nvSpPr>
            <p:cNvPr id="185" name="Rectangle 95"/>
            <p:cNvSpPr>
              <a:spLocks noChangeArrowheads="1"/>
            </p:cNvSpPr>
            <p:nvPr/>
          </p:nvSpPr>
          <p:spPr bwMode="auto">
            <a:xfrm>
              <a:off x="3911600" y="2555875"/>
              <a:ext cx="23813" cy="355600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solidFill>
                  <a:srgbClr val="FFFFFF"/>
                </a:solidFill>
                <a:ea typeface="ヒラギノ角ゴ Pro W3" charset="0"/>
              </a:endParaRPr>
            </a:p>
          </p:txBody>
        </p:sp>
        <p:sp>
          <p:nvSpPr>
            <p:cNvPr id="186" name="Rectangle 96"/>
            <p:cNvSpPr>
              <a:spLocks noChangeArrowheads="1"/>
            </p:cNvSpPr>
            <p:nvPr/>
          </p:nvSpPr>
          <p:spPr bwMode="auto">
            <a:xfrm>
              <a:off x="3946525" y="2555875"/>
              <a:ext cx="28575" cy="355600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solidFill>
                  <a:srgbClr val="FFFFFF"/>
                </a:solidFill>
                <a:ea typeface="ヒラギノ角ゴ Pro W3" charset="0"/>
              </a:endParaRPr>
            </a:p>
          </p:txBody>
        </p:sp>
        <p:sp>
          <p:nvSpPr>
            <p:cNvPr id="187" name="Rectangle 97"/>
            <p:cNvSpPr>
              <a:spLocks noChangeArrowheads="1"/>
            </p:cNvSpPr>
            <p:nvPr/>
          </p:nvSpPr>
          <p:spPr bwMode="auto">
            <a:xfrm>
              <a:off x="4057650" y="2555875"/>
              <a:ext cx="28575" cy="376238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solidFill>
                  <a:srgbClr val="FFFFFF"/>
                </a:solidFill>
                <a:ea typeface="ヒラギノ角ゴ Pro W3" charset="0"/>
              </a:endParaRPr>
            </a:p>
          </p:txBody>
        </p:sp>
        <p:sp>
          <p:nvSpPr>
            <p:cNvPr id="188" name="Rectangle 98"/>
            <p:cNvSpPr>
              <a:spLocks noChangeArrowheads="1"/>
            </p:cNvSpPr>
            <p:nvPr/>
          </p:nvSpPr>
          <p:spPr bwMode="auto">
            <a:xfrm>
              <a:off x="4097338" y="2555875"/>
              <a:ext cx="23812" cy="379413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solidFill>
                  <a:srgbClr val="FFFFFF"/>
                </a:solidFill>
                <a:ea typeface="ヒラギノ角ゴ Pro W3" charset="0"/>
              </a:endParaRPr>
            </a:p>
          </p:txBody>
        </p:sp>
        <p:sp>
          <p:nvSpPr>
            <p:cNvPr id="189" name="Rectangle 99"/>
            <p:cNvSpPr>
              <a:spLocks noChangeArrowheads="1"/>
            </p:cNvSpPr>
            <p:nvPr/>
          </p:nvSpPr>
          <p:spPr bwMode="auto">
            <a:xfrm>
              <a:off x="4208463" y="2555875"/>
              <a:ext cx="28575" cy="395288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solidFill>
                  <a:srgbClr val="FFFFFF"/>
                </a:solidFill>
                <a:ea typeface="ヒラギノ角ゴ Pro W3" charset="0"/>
              </a:endParaRPr>
            </a:p>
          </p:txBody>
        </p:sp>
        <p:sp>
          <p:nvSpPr>
            <p:cNvPr id="190" name="Rectangle 100"/>
            <p:cNvSpPr>
              <a:spLocks noChangeArrowheads="1"/>
            </p:cNvSpPr>
            <p:nvPr/>
          </p:nvSpPr>
          <p:spPr bwMode="auto">
            <a:xfrm>
              <a:off x="4248150" y="2555875"/>
              <a:ext cx="23813" cy="395288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solidFill>
                  <a:srgbClr val="FFFFFF"/>
                </a:solidFill>
                <a:ea typeface="ヒラギノ角ゴ Pro W3" charset="0"/>
              </a:endParaRPr>
            </a:p>
          </p:txBody>
        </p:sp>
        <p:sp>
          <p:nvSpPr>
            <p:cNvPr id="191" name="Rectangle 101"/>
            <p:cNvSpPr>
              <a:spLocks noChangeArrowheads="1"/>
            </p:cNvSpPr>
            <p:nvPr/>
          </p:nvSpPr>
          <p:spPr bwMode="auto">
            <a:xfrm>
              <a:off x="4321175" y="2555875"/>
              <a:ext cx="26988" cy="400050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solidFill>
                  <a:srgbClr val="FFFFFF"/>
                </a:solidFill>
                <a:ea typeface="ヒラギノ角ゴ Pro W3" charset="0"/>
              </a:endParaRPr>
            </a:p>
          </p:txBody>
        </p:sp>
        <p:sp>
          <p:nvSpPr>
            <p:cNvPr id="192" name="Rectangle 102"/>
            <p:cNvSpPr>
              <a:spLocks noChangeArrowheads="1"/>
            </p:cNvSpPr>
            <p:nvPr/>
          </p:nvSpPr>
          <p:spPr bwMode="auto">
            <a:xfrm>
              <a:off x="4395788" y="2555875"/>
              <a:ext cx="28575" cy="417513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solidFill>
                  <a:srgbClr val="FFFFFF"/>
                </a:solidFill>
                <a:ea typeface="ヒラギノ角ゴ Pro W3" charset="0"/>
              </a:endParaRPr>
            </a:p>
          </p:txBody>
        </p:sp>
        <p:sp>
          <p:nvSpPr>
            <p:cNvPr id="193" name="Rectangle 103"/>
            <p:cNvSpPr>
              <a:spLocks noChangeArrowheads="1"/>
            </p:cNvSpPr>
            <p:nvPr/>
          </p:nvSpPr>
          <p:spPr bwMode="auto">
            <a:xfrm>
              <a:off x="4506913" y="2555875"/>
              <a:ext cx="28575" cy="420688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solidFill>
                  <a:srgbClr val="FFFFFF"/>
                </a:solidFill>
                <a:ea typeface="ヒラギノ角ゴ Pro W3" charset="0"/>
              </a:endParaRPr>
            </a:p>
          </p:txBody>
        </p:sp>
        <p:sp>
          <p:nvSpPr>
            <p:cNvPr id="194" name="Rectangle 104"/>
            <p:cNvSpPr>
              <a:spLocks noChangeArrowheads="1"/>
            </p:cNvSpPr>
            <p:nvPr/>
          </p:nvSpPr>
          <p:spPr bwMode="auto">
            <a:xfrm>
              <a:off x="4546600" y="2555875"/>
              <a:ext cx="23813" cy="420688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solidFill>
                  <a:srgbClr val="FFFFFF"/>
                </a:solidFill>
                <a:ea typeface="ヒラギノ角ゴ Pro W3" charset="0"/>
              </a:endParaRPr>
            </a:p>
          </p:txBody>
        </p:sp>
        <p:sp>
          <p:nvSpPr>
            <p:cNvPr id="195" name="Rectangle 105"/>
            <p:cNvSpPr>
              <a:spLocks noChangeArrowheads="1"/>
            </p:cNvSpPr>
            <p:nvPr/>
          </p:nvSpPr>
          <p:spPr bwMode="auto">
            <a:xfrm>
              <a:off x="4622800" y="2555875"/>
              <a:ext cx="23813" cy="433388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solidFill>
                  <a:srgbClr val="FFFFFF"/>
                </a:solidFill>
                <a:ea typeface="ヒラギノ角ゴ Pro W3" charset="0"/>
              </a:endParaRPr>
            </a:p>
          </p:txBody>
        </p:sp>
        <p:sp>
          <p:nvSpPr>
            <p:cNvPr id="196" name="Rectangle 106"/>
            <p:cNvSpPr>
              <a:spLocks noChangeArrowheads="1"/>
            </p:cNvSpPr>
            <p:nvPr/>
          </p:nvSpPr>
          <p:spPr bwMode="auto">
            <a:xfrm>
              <a:off x="4659313" y="2555875"/>
              <a:ext cx="26987" cy="438150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solidFill>
                  <a:srgbClr val="FFFFFF"/>
                </a:solidFill>
                <a:ea typeface="ヒラギノ角ゴ Pro W3" charset="0"/>
              </a:endParaRPr>
            </a:p>
          </p:txBody>
        </p:sp>
        <p:sp>
          <p:nvSpPr>
            <p:cNvPr id="197" name="Rectangle 107"/>
            <p:cNvSpPr>
              <a:spLocks noChangeArrowheads="1"/>
            </p:cNvSpPr>
            <p:nvPr/>
          </p:nvSpPr>
          <p:spPr bwMode="auto">
            <a:xfrm>
              <a:off x="4733925" y="2555875"/>
              <a:ext cx="23813" cy="442913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solidFill>
                  <a:srgbClr val="FFFFFF"/>
                </a:solidFill>
                <a:ea typeface="ヒラギノ角ゴ Pro W3" charset="0"/>
              </a:endParaRPr>
            </a:p>
          </p:txBody>
        </p:sp>
        <p:sp>
          <p:nvSpPr>
            <p:cNvPr id="198" name="Rectangle 108"/>
            <p:cNvSpPr>
              <a:spLocks noChangeArrowheads="1"/>
            </p:cNvSpPr>
            <p:nvPr/>
          </p:nvSpPr>
          <p:spPr bwMode="auto">
            <a:xfrm>
              <a:off x="4770438" y="2555875"/>
              <a:ext cx="26987" cy="454025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solidFill>
                  <a:srgbClr val="FFFFFF"/>
                </a:solidFill>
                <a:ea typeface="ヒラギノ角ゴ Pro W3" charset="0"/>
              </a:endParaRPr>
            </a:p>
          </p:txBody>
        </p:sp>
        <p:sp>
          <p:nvSpPr>
            <p:cNvPr id="199" name="Rectangle 109"/>
            <p:cNvSpPr>
              <a:spLocks noChangeArrowheads="1"/>
            </p:cNvSpPr>
            <p:nvPr/>
          </p:nvSpPr>
          <p:spPr bwMode="auto">
            <a:xfrm>
              <a:off x="4810125" y="2555875"/>
              <a:ext cx="23813" cy="458788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solidFill>
                  <a:srgbClr val="FFFFFF"/>
                </a:solidFill>
                <a:ea typeface="ヒラギノ角ゴ Pro W3" charset="0"/>
              </a:endParaRPr>
            </a:p>
          </p:txBody>
        </p:sp>
        <p:sp>
          <p:nvSpPr>
            <p:cNvPr id="200" name="Rectangle 110"/>
            <p:cNvSpPr>
              <a:spLocks noChangeArrowheads="1"/>
            </p:cNvSpPr>
            <p:nvPr/>
          </p:nvSpPr>
          <p:spPr bwMode="auto">
            <a:xfrm>
              <a:off x="4845050" y="2555875"/>
              <a:ext cx="28575" cy="461963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solidFill>
                  <a:srgbClr val="FFFFFF"/>
                </a:solidFill>
                <a:ea typeface="ヒラギノ角ゴ Pro W3" charset="0"/>
              </a:endParaRPr>
            </a:p>
          </p:txBody>
        </p:sp>
        <p:sp>
          <p:nvSpPr>
            <p:cNvPr id="201" name="Rectangle 111"/>
            <p:cNvSpPr>
              <a:spLocks noChangeArrowheads="1"/>
            </p:cNvSpPr>
            <p:nvPr/>
          </p:nvSpPr>
          <p:spPr bwMode="auto">
            <a:xfrm>
              <a:off x="4881563" y="2555875"/>
              <a:ext cx="26987" cy="461963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solidFill>
                  <a:srgbClr val="FFFFFF"/>
                </a:solidFill>
                <a:ea typeface="ヒラギノ角ゴ Pro W3" charset="0"/>
              </a:endParaRPr>
            </a:p>
          </p:txBody>
        </p:sp>
        <p:sp>
          <p:nvSpPr>
            <p:cNvPr id="202" name="Rectangle 112"/>
            <p:cNvSpPr>
              <a:spLocks noChangeArrowheads="1"/>
            </p:cNvSpPr>
            <p:nvPr/>
          </p:nvSpPr>
          <p:spPr bwMode="auto">
            <a:xfrm>
              <a:off x="4921250" y="2555875"/>
              <a:ext cx="23813" cy="466725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solidFill>
                  <a:srgbClr val="FFFFFF"/>
                </a:solidFill>
                <a:ea typeface="ヒラギノ角ゴ Pro W3" charset="0"/>
              </a:endParaRPr>
            </a:p>
          </p:txBody>
        </p:sp>
        <p:sp>
          <p:nvSpPr>
            <p:cNvPr id="203" name="Rectangle 113"/>
            <p:cNvSpPr>
              <a:spLocks noChangeArrowheads="1"/>
            </p:cNvSpPr>
            <p:nvPr/>
          </p:nvSpPr>
          <p:spPr bwMode="auto">
            <a:xfrm>
              <a:off x="4995863" y="2555875"/>
              <a:ext cx="23812" cy="466725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solidFill>
                  <a:srgbClr val="FFFFFF"/>
                </a:solidFill>
                <a:ea typeface="ヒラギノ角ゴ Pro W3" charset="0"/>
              </a:endParaRPr>
            </a:p>
          </p:txBody>
        </p:sp>
        <p:sp>
          <p:nvSpPr>
            <p:cNvPr id="204" name="Rectangle 114"/>
            <p:cNvSpPr>
              <a:spLocks noChangeArrowheads="1"/>
            </p:cNvSpPr>
            <p:nvPr/>
          </p:nvSpPr>
          <p:spPr bwMode="auto">
            <a:xfrm>
              <a:off x="5032375" y="2555875"/>
              <a:ext cx="28575" cy="476250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solidFill>
                  <a:srgbClr val="FFFFFF"/>
                </a:solidFill>
                <a:ea typeface="ヒラギノ角ゴ Pro W3" charset="0"/>
              </a:endParaRPr>
            </a:p>
          </p:txBody>
        </p:sp>
        <p:sp>
          <p:nvSpPr>
            <p:cNvPr id="205" name="Rectangle 115"/>
            <p:cNvSpPr>
              <a:spLocks noChangeArrowheads="1"/>
            </p:cNvSpPr>
            <p:nvPr/>
          </p:nvSpPr>
          <p:spPr bwMode="auto">
            <a:xfrm>
              <a:off x="5068888" y="2555875"/>
              <a:ext cx="26987" cy="469900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solidFill>
                  <a:srgbClr val="FFFFFF"/>
                </a:solidFill>
                <a:ea typeface="ヒラギノ角ゴ Pro W3" charset="0"/>
              </a:endParaRPr>
            </a:p>
          </p:txBody>
        </p:sp>
        <p:sp>
          <p:nvSpPr>
            <p:cNvPr id="206" name="Rectangle 116"/>
            <p:cNvSpPr>
              <a:spLocks noChangeArrowheads="1"/>
            </p:cNvSpPr>
            <p:nvPr/>
          </p:nvSpPr>
          <p:spPr bwMode="auto">
            <a:xfrm>
              <a:off x="5108575" y="2555875"/>
              <a:ext cx="23813" cy="476250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solidFill>
                  <a:srgbClr val="FFFFFF"/>
                </a:solidFill>
                <a:ea typeface="ヒラギノ角ゴ Pro W3" charset="0"/>
              </a:endParaRPr>
            </a:p>
          </p:txBody>
        </p:sp>
        <p:sp>
          <p:nvSpPr>
            <p:cNvPr id="207" name="Rectangle 117"/>
            <p:cNvSpPr>
              <a:spLocks noChangeArrowheads="1"/>
            </p:cNvSpPr>
            <p:nvPr/>
          </p:nvSpPr>
          <p:spPr bwMode="auto">
            <a:xfrm>
              <a:off x="5143500" y="2555875"/>
              <a:ext cx="28575" cy="484188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solidFill>
                  <a:srgbClr val="FFFFFF"/>
                </a:solidFill>
                <a:ea typeface="ヒラギノ角ゴ Pro W3" charset="0"/>
              </a:endParaRPr>
            </a:p>
          </p:txBody>
        </p:sp>
        <p:sp>
          <p:nvSpPr>
            <p:cNvPr id="208" name="Rectangle 118"/>
            <p:cNvSpPr>
              <a:spLocks noChangeArrowheads="1"/>
            </p:cNvSpPr>
            <p:nvPr/>
          </p:nvSpPr>
          <p:spPr bwMode="auto">
            <a:xfrm>
              <a:off x="5183188" y="2555875"/>
              <a:ext cx="23812" cy="484188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solidFill>
                  <a:srgbClr val="FFFFFF"/>
                </a:solidFill>
                <a:ea typeface="ヒラギノ角ゴ Pro W3" charset="0"/>
              </a:endParaRPr>
            </a:p>
          </p:txBody>
        </p:sp>
        <p:sp>
          <p:nvSpPr>
            <p:cNvPr id="209" name="Rectangle 119"/>
            <p:cNvSpPr>
              <a:spLocks noChangeArrowheads="1"/>
            </p:cNvSpPr>
            <p:nvPr/>
          </p:nvSpPr>
          <p:spPr bwMode="auto">
            <a:xfrm>
              <a:off x="5219700" y="2555875"/>
              <a:ext cx="26988" cy="484188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solidFill>
                  <a:srgbClr val="FFFFFF"/>
                </a:solidFill>
                <a:ea typeface="ヒラギノ角ゴ Pro W3" charset="0"/>
              </a:endParaRPr>
            </a:p>
          </p:txBody>
        </p:sp>
        <p:sp>
          <p:nvSpPr>
            <p:cNvPr id="210" name="Rectangle 120"/>
            <p:cNvSpPr>
              <a:spLocks noChangeArrowheads="1"/>
            </p:cNvSpPr>
            <p:nvPr/>
          </p:nvSpPr>
          <p:spPr bwMode="auto">
            <a:xfrm>
              <a:off x="5254625" y="2555875"/>
              <a:ext cx="28575" cy="487363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solidFill>
                  <a:srgbClr val="FFFFFF"/>
                </a:solidFill>
                <a:ea typeface="ヒラギノ角ゴ Pro W3" charset="0"/>
              </a:endParaRPr>
            </a:p>
          </p:txBody>
        </p:sp>
        <p:sp>
          <p:nvSpPr>
            <p:cNvPr id="211" name="Rectangle 121"/>
            <p:cNvSpPr>
              <a:spLocks noChangeArrowheads="1"/>
            </p:cNvSpPr>
            <p:nvPr/>
          </p:nvSpPr>
          <p:spPr bwMode="auto">
            <a:xfrm>
              <a:off x="5294313" y="2555875"/>
              <a:ext cx="23812" cy="492125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solidFill>
                  <a:srgbClr val="FFFFFF"/>
                </a:solidFill>
                <a:ea typeface="ヒラギノ角ゴ Pro W3" charset="0"/>
              </a:endParaRPr>
            </a:p>
          </p:txBody>
        </p:sp>
        <p:sp>
          <p:nvSpPr>
            <p:cNvPr id="212" name="Rectangle 122"/>
            <p:cNvSpPr>
              <a:spLocks noChangeArrowheads="1"/>
            </p:cNvSpPr>
            <p:nvPr/>
          </p:nvSpPr>
          <p:spPr bwMode="auto">
            <a:xfrm>
              <a:off x="5405438" y="2555875"/>
              <a:ext cx="28575" cy="495300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solidFill>
                  <a:srgbClr val="FFFFFF"/>
                </a:solidFill>
                <a:ea typeface="ヒラギノ角ゴ Pro W3" charset="0"/>
              </a:endParaRPr>
            </a:p>
          </p:txBody>
        </p:sp>
        <p:sp>
          <p:nvSpPr>
            <p:cNvPr id="213" name="Rectangle 123"/>
            <p:cNvSpPr>
              <a:spLocks noChangeArrowheads="1"/>
            </p:cNvSpPr>
            <p:nvPr/>
          </p:nvSpPr>
          <p:spPr bwMode="auto">
            <a:xfrm>
              <a:off x="5441950" y="2555875"/>
              <a:ext cx="28575" cy="500063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solidFill>
                  <a:srgbClr val="FFFFFF"/>
                </a:solidFill>
                <a:ea typeface="ヒラギノ角ゴ Pro W3" charset="0"/>
              </a:endParaRPr>
            </a:p>
          </p:txBody>
        </p:sp>
        <p:sp>
          <p:nvSpPr>
            <p:cNvPr id="214" name="Rectangle 124"/>
            <p:cNvSpPr>
              <a:spLocks noChangeArrowheads="1"/>
            </p:cNvSpPr>
            <p:nvPr/>
          </p:nvSpPr>
          <p:spPr bwMode="auto">
            <a:xfrm>
              <a:off x="5481638" y="2555875"/>
              <a:ext cx="23812" cy="503238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solidFill>
                  <a:srgbClr val="FFFFFF"/>
                </a:solidFill>
                <a:ea typeface="ヒラギノ角ゴ Pro W3" charset="0"/>
              </a:endParaRPr>
            </a:p>
          </p:txBody>
        </p:sp>
        <p:sp>
          <p:nvSpPr>
            <p:cNvPr id="215" name="Rectangle 125"/>
            <p:cNvSpPr>
              <a:spLocks noChangeArrowheads="1"/>
            </p:cNvSpPr>
            <p:nvPr/>
          </p:nvSpPr>
          <p:spPr bwMode="auto">
            <a:xfrm>
              <a:off x="5518150" y="2555875"/>
              <a:ext cx="26988" cy="503238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solidFill>
                  <a:srgbClr val="FFFFFF"/>
                </a:solidFill>
                <a:ea typeface="ヒラギノ角ゴ Pro W3" charset="0"/>
              </a:endParaRPr>
            </a:p>
          </p:txBody>
        </p:sp>
        <p:sp>
          <p:nvSpPr>
            <p:cNvPr id="216" name="Rectangle 126"/>
            <p:cNvSpPr>
              <a:spLocks noChangeArrowheads="1"/>
            </p:cNvSpPr>
            <p:nvPr/>
          </p:nvSpPr>
          <p:spPr bwMode="auto">
            <a:xfrm>
              <a:off x="5592763" y="2555875"/>
              <a:ext cx="28575" cy="512763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solidFill>
                  <a:srgbClr val="FFFFFF"/>
                </a:solidFill>
                <a:ea typeface="ヒラギノ角ゴ Pro W3" charset="0"/>
              </a:endParaRPr>
            </a:p>
          </p:txBody>
        </p:sp>
        <p:sp>
          <p:nvSpPr>
            <p:cNvPr id="217" name="Rectangle 127"/>
            <p:cNvSpPr>
              <a:spLocks noChangeArrowheads="1"/>
            </p:cNvSpPr>
            <p:nvPr/>
          </p:nvSpPr>
          <p:spPr bwMode="auto">
            <a:xfrm>
              <a:off x="5629275" y="2555875"/>
              <a:ext cx="26988" cy="512763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solidFill>
                  <a:srgbClr val="FFFFFF"/>
                </a:solidFill>
                <a:ea typeface="ヒラギノ角ゴ Pro W3" charset="0"/>
              </a:endParaRPr>
            </a:p>
          </p:txBody>
        </p:sp>
        <p:sp>
          <p:nvSpPr>
            <p:cNvPr id="218" name="Rectangle 128"/>
            <p:cNvSpPr>
              <a:spLocks noChangeArrowheads="1"/>
            </p:cNvSpPr>
            <p:nvPr/>
          </p:nvSpPr>
          <p:spPr bwMode="auto">
            <a:xfrm>
              <a:off x="5668963" y="2555875"/>
              <a:ext cx="23812" cy="512763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solidFill>
                  <a:srgbClr val="FFFFFF"/>
                </a:solidFill>
                <a:ea typeface="ヒラギノ角ゴ Pro W3" charset="0"/>
              </a:endParaRPr>
            </a:p>
          </p:txBody>
        </p:sp>
        <p:sp>
          <p:nvSpPr>
            <p:cNvPr id="219" name="Rectangle 129"/>
            <p:cNvSpPr>
              <a:spLocks noChangeArrowheads="1"/>
            </p:cNvSpPr>
            <p:nvPr/>
          </p:nvSpPr>
          <p:spPr bwMode="auto">
            <a:xfrm>
              <a:off x="5703888" y="2555875"/>
              <a:ext cx="28575" cy="512763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solidFill>
                  <a:srgbClr val="FFFFFF"/>
                </a:solidFill>
                <a:ea typeface="ヒラギノ角ゴ Pro W3" charset="0"/>
              </a:endParaRPr>
            </a:p>
          </p:txBody>
        </p:sp>
        <p:sp>
          <p:nvSpPr>
            <p:cNvPr id="220" name="Rectangle 130"/>
            <p:cNvSpPr>
              <a:spLocks noChangeArrowheads="1"/>
            </p:cNvSpPr>
            <p:nvPr/>
          </p:nvSpPr>
          <p:spPr bwMode="auto">
            <a:xfrm>
              <a:off x="5743575" y="2555875"/>
              <a:ext cx="23813" cy="517525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solidFill>
                  <a:srgbClr val="FFFFFF"/>
                </a:solidFill>
                <a:ea typeface="ヒラギノ角ゴ Pro W3" charset="0"/>
              </a:endParaRPr>
            </a:p>
          </p:txBody>
        </p:sp>
        <p:sp>
          <p:nvSpPr>
            <p:cNvPr id="221" name="Rectangle 131"/>
            <p:cNvSpPr>
              <a:spLocks noChangeArrowheads="1"/>
            </p:cNvSpPr>
            <p:nvPr/>
          </p:nvSpPr>
          <p:spPr bwMode="auto">
            <a:xfrm>
              <a:off x="5816600" y="2555875"/>
              <a:ext cx="26988" cy="528638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solidFill>
                  <a:srgbClr val="FFFFFF"/>
                </a:solidFill>
                <a:ea typeface="ヒラギノ角ゴ Pro W3" charset="0"/>
              </a:endParaRPr>
            </a:p>
          </p:txBody>
        </p:sp>
        <p:sp>
          <p:nvSpPr>
            <p:cNvPr id="222" name="Rectangle 132"/>
            <p:cNvSpPr>
              <a:spLocks noChangeArrowheads="1"/>
            </p:cNvSpPr>
            <p:nvPr/>
          </p:nvSpPr>
          <p:spPr bwMode="auto">
            <a:xfrm>
              <a:off x="5856288" y="2555875"/>
              <a:ext cx="23812" cy="536575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solidFill>
                  <a:srgbClr val="FFFFFF"/>
                </a:solidFill>
                <a:ea typeface="ヒラギノ角ゴ Pro W3" charset="0"/>
              </a:endParaRPr>
            </a:p>
          </p:txBody>
        </p:sp>
        <p:sp>
          <p:nvSpPr>
            <p:cNvPr id="223" name="Rectangle 133"/>
            <p:cNvSpPr>
              <a:spLocks noChangeArrowheads="1"/>
            </p:cNvSpPr>
            <p:nvPr/>
          </p:nvSpPr>
          <p:spPr bwMode="auto">
            <a:xfrm>
              <a:off x="5891213" y="2555875"/>
              <a:ext cx="28575" cy="541338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solidFill>
                  <a:srgbClr val="FFFFFF"/>
                </a:solidFill>
                <a:ea typeface="ヒラギノ角ゴ Pro W3" charset="0"/>
              </a:endParaRPr>
            </a:p>
          </p:txBody>
        </p:sp>
        <p:sp>
          <p:nvSpPr>
            <p:cNvPr id="224" name="Rectangle 134"/>
            <p:cNvSpPr>
              <a:spLocks noChangeArrowheads="1"/>
            </p:cNvSpPr>
            <p:nvPr/>
          </p:nvSpPr>
          <p:spPr bwMode="auto">
            <a:xfrm>
              <a:off x="5930900" y="2555875"/>
              <a:ext cx="23813" cy="544513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solidFill>
                  <a:srgbClr val="FFFFFF"/>
                </a:solidFill>
                <a:ea typeface="ヒラギノ角ゴ Pro W3" charset="0"/>
              </a:endParaRPr>
            </a:p>
          </p:txBody>
        </p:sp>
        <p:sp>
          <p:nvSpPr>
            <p:cNvPr id="225" name="Rectangle 135"/>
            <p:cNvSpPr>
              <a:spLocks noChangeArrowheads="1"/>
            </p:cNvSpPr>
            <p:nvPr/>
          </p:nvSpPr>
          <p:spPr bwMode="auto">
            <a:xfrm>
              <a:off x="5967413" y="2555875"/>
              <a:ext cx="26987" cy="544513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solidFill>
                  <a:srgbClr val="FFFFFF"/>
                </a:solidFill>
                <a:ea typeface="ヒラギノ角ゴ Pro W3" charset="0"/>
              </a:endParaRPr>
            </a:p>
          </p:txBody>
        </p:sp>
        <p:sp>
          <p:nvSpPr>
            <p:cNvPr id="226" name="Rectangle 136"/>
            <p:cNvSpPr>
              <a:spLocks noChangeArrowheads="1"/>
            </p:cNvSpPr>
            <p:nvPr/>
          </p:nvSpPr>
          <p:spPr bwMode="auto">
            <a:xfrm>
              <a:off x="6118225" y="2555875"/>
              <a:ext cx="23813" cy="577850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solidFill>
                  <a:srgbClr val="FFFFFF"/>
                </a:solidFill>
                <a:ea typeface="ヒラギノ角ゴ Pro W3" charset="0"/>
              </a:endParaRPr>
            </a:p>
          </p:txBody>
        </p:sp>
        <p:sp>
          <p:nvSpPr>
            <p:cNvPr id="227" name="Rectangle 137"/>
            <p:cNvSpPr>
              <a:spLocks noChangeArrowheads="1"/>
            </p:cNvSpPr>
            <p:nvPr/>
          </p:nvSpPr>
          <p:spPr bwMode="auto">
            <a:xfrm>
              <a:off x="6153150" y="2555875"/>
              <a:ext cx="28575" cy="577850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solidFill>
                  <a:srgbClr val="FFFFFF"/>
                </a:solidFill>
                <a:ea typeface="ヒラギノ角ゴ Pro W3" charset="0"/>
              </a:endParaRPr>
            </a:p>
          </p:txBody>
        </p:sp>
        <p:sp>
          <p:nvSpPr>
            <p:cNvPr id="228" name="Rectangle 138"/>
            <p:cNvSpPr>
              <a:spLocks noChangeArrowheads="1"/>
            </p:cNvSpPr>
            <p:nvPr/>
          </p:nvSpPr>
          <p:spPr bwMode="auto">
            <a:xfrm>
              <a:off x="6194425" y="2555875"/>
              <a:ext cx="23813" cy="582613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solidFill>
                  <a:srgbClr val="FFFFFF"/>
                </a:solidFill>
                <a:ea typeface="ヒラギノ角ゴ Pro W3" charset="0"/>
              </a:endParaRPr>
            </a:p>
          </p:txBody>
        </p:sp>
        <p:sp>
          <p:nvSpPr>
            <p:cNvPr id="229" name="Rectangle 139"/>
            <p:cNvSpPr>
              <a:spLocks noChangeArrowheads="1"/>
            </p:cNvSpPr>
            <p:nvPr/>
          </p:nvSpPr>
          <p:spPr bwMode="auto">
            <a:xfrm>
              <a:off x="6229350" y="2555875"/>
              <a:ext cx="23813" cy="582613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solidFill>
                  <a:srgbClr val="FFFFFF"/>
                </a:solidFill>
                <a:ea typeface="ヒラギノ角ゴ Pro W3" charset="0"/>
              </a:endParaRPr>
            </a:p>
          </p:txBody>
        </p:sp>
        <p:sp>
          <p:nvSpPr>
            <p:cNvPr id="230" name="Rectangle 140"/>
            <p:cNvSpPr>
              <a:spLocks noChangeArrowheads="1"/>
            </p:cNvSpPr>
            <p:nvPr/>
          </p:nvSpPr>
          <p:spPr bwMode="auto">
            <a:xfrm>
              <a:off x="6305550" y="2555875"/>
              <a:ext cx="23813" cy="590550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solidFill>
                  <a:srgbClr val="FFFFFF"/>
                </a:solidFill>
                <a:ea typeface="ヒラギノ角ゴ Pro W3" charset="0"/>
              </a:endParaRPr>
            </a:p>
          </p:txBody>
        </p:sp>
        <p:sp>
          <p:nvSpPr>
            <p:cNvPr id="231" name="Rectangle 141"/>
            <p:cNvSpPr>
              <a:spLocks noChangeArrowheads="1"/>
            </p:cNvSpPr>
            <p:nvPr/>
          </p:nvSpPr>
          <p:spPr bwMode="auto">
            <a:xfrm>
              <a:off x="6380163" y="2555875"/>
              <a:ext cx="23812" cy="595313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solidFill>
                  <a:srgbClr val="FFFFFF"/>
                </a:solidFill>
                <a:ea typeface="ヒラギノ角ゴ Pro W3" charset="0"/>
              </a:endParaRPr>
            </a:p>
          </p:txBody>
        </p:sp>
        <p:sp>
          <p:nvSpPr>
            <p:cNvPr id="232" name="Rectangle 142"/>
            <p:cNvSpPr>
              <a:spLocks noChangeArrowheads="1"/>
            </p:cNvSpPr>
            <p:nvPr/>
          </p:nvSpPr>
          <p:spPr bwMode="auto">
            <a:xfrm>
              <a:off x="6451600" y="2555875"/>
              <a:ext cx="28575" cy="606425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solidFill>
                  <a:srgbClr val="FFFFFF"/>
                </a:solidFill>
                <a:ea typeface="ヒラギノ角ゴ Pro W3" charset="0"/>
              </a:endParaRPr>
            </a:p>
          </p:txBody>
        </p:sp>
        <p:sp>
          <p:nvSpPr>
            <p:cNvPr id="233" name="Rectangle 143"/>
            <p:cNvSpPr>
              <a:spLocks noChangeArrowheads="1"/>
            </p:cNvSpPr>
            <p:nvPr/>
          </p:nvSpPr>
          <p:spPr bwMode="auto">
            <a:xfrm>
              <a:off x="6527800" y="2555875"/>
              <a:ext cx="26988" cy="619125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solidFill>
                  <a:srgbClr val="FFFFFF"/>
                </a:solidFill>
                <a:ea typeface="ヒラギノ角ゴ Pro W3" charset="0"/>
              </a:endParaRPr>
            </a:p>
          </p:txBody>
        </p:sp>
        <p:sp>
          <p:nvSpPr>
            <p:cNvPr id="234" name="Rectangle 144"/>
            <p:cNvSpPr>
              <a:spLocks noChangeArrowheads="1"/>
            </p:cNvSpPr>
            <p:nvPr/>
          </p:nvSpPr>
          <p:spPr bwMode="auto">
            <a:xfrm>
              <a:off x="6678613" y="2555875"/>
              <a:ext cx="23812" cy="623888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solidFill>
                  <a:srgbClr val="FFFFFF"/>
                </a:solidFill>
                <a:ea typeface="ヒラギノ角ゴ Pro W3" charset="0"/>
              </a:endParaRPr>
            </a:p>
          </p:txBody>
        </p:sp>
        <p:sp>
          <p:nvSpPr>
            <p:cNvPr id="235" name="Rectangle 145"/>
            <p:cNvSpPr>
              <a:spLocks noChangeArrowheads="1"/>
            </p:cNvSpPr>
            <p:nvPr/>
          </p:nvSpPr>
          <p:spPr bwMode="auto">
            <a:xfrm>
              <a:off x="6715125" y="2555875"/>
              <a:ext cx="26988" cy="623888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solidFill>
                  <a:srgbClr val="FFFFFF"/>
                </a:solidFill>
                <a:ea typeface="ヒラギノ角ゴ Pro W3" charset="0"/>
              </a:endParaRPr>
            </a:p>
          </p:txBody>
        </p:sp>
        <p:sp>
          <p:nvSpPr>
            <p:cNvPr id="236" name="Rectangle 146"/>
            <p:cNvSpPr>
              <a:spLocks noChangeArrowheads="1"/>
            </p:cNvSpPr>
            <p:nvPr/>
          </p:nvSpPr>
          <p:spPr bwMode="auto">
            <a:xfrm>
              <a:off x="6754813" y="2555875"/>
              <a:ext cx="23812" cy="627063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solidFill>
                  <a:srgbClr val="FFFFFF"/>
                </a:solidFill>
                <a:ea typeface="ヒラギノ角ゴ Pro W3" charset="0"/>
              </a:endParaRPr>
            </a:p>
          </p:txBody>
        </p:sp>
        <p:sp>
          <p:nvSpPr>
            <p:cNvPr id="237" name="Rectangle 147"/>
            <p:cNvSpPr>
              <a:spLocks noChangeArrowheads="1"/>
            </p:cNvSpPr>
            <p:nvPr/>
          </p:nvSpPr>
          <p:spPr bwMode="auto">
            <a:xfrm>
              <a:off x="6789738" y="2555875"/>
              <a:ext cx="28575" cy="627063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solidFill>
                  <a:srgbClr val="FFFFFF"/>
                </a:solidFill>
                <a:ea typeface="ヒラギノ角ゴ Pro W3" charset="0"/>
              </a:endParaRPr>
            </a:p>
          </p:txBody>
        </p:sp>
        <p:sp>
          <p:nvSpPr>
            <p:cNvPr id="238" name="Rectangle 148"/>
            <p:cNvSpPr>
              <a:spLocks noChangeArrowheads="1"/>
            </p:cNvSpPr>
            <p:nvPr/>
          </p:nvSpPr>
          <p:spPr bwMode="auto">
            <a:xfrm>
              <a:off x="6826250" y="2555875"/>
              <a:ext cx="26988" cy="631825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solidFill>
                  <a:srgbClr val="FFFFFF"/>
                </a:solidFill>
                <a:ea typeface="ヒラギノ角ゴ Pro W3" charset="0"/>
              </a:endParaRPr>
            </a:p>
          </p:txBody>
        </p:sp>
        <p:sp>
          <p:nvSpPr>
            <p:cNvPr id="239" name="Rectangle 149"/>
            <p:cNvSpPr>
              <a:spLocks noChangeArrowheads="1"/>
            </p:cNvSpPr>
            <p:nvPr/>
          </p:nvSpPr>
          <p:spPr bwMode="auto">
            <a:xfrm>
              <a:off x="6865938" y="2555875"/>
              <a:ext cx="23812" cy="638175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solidFill>
                  <a:srgbClr val="FFFFFF"/>
                </a:solidFill>
                <a:ea typeface="ヒラギノ角ゴ Pro W3" charset="0"/>
              </a:endParaRPr>
            </a:p>
          </p:txBody>
        </p:sp>
        <p:sp>
          <p:nvSpPr>
            <p:cNvPr id="240" name="Rectangle 150"/>
            <p:cNvSpPr>
              <a:spLocks noChangeArrowheads="1"/>
            </p:cNvSpPr>
            <p:nvPr/>
          </p:nvSpPr>
          <p:spPr bwMode="auto">
            <a:xfrm>
              <a:off x="6900863" y="2555875"/>
              <a:ext cx="28575" cy="644525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solidFill>
                  <a:srgbClr val="FFFFFF"/>
                </a:solidFill>
                <a:ea typeface="ヒラギノ角ゴ Pro W3" charset="0"/>
              </a:endParaRPr>
            </a:p>
          </p:txBody>
        </p:sp>
        <p:sp>
          <p:nvSpPr>
            <p:cNvPr id="241" name="Rectangle 151"/>
            <p:cNvSpPr>
              <a:spLocks noChangeArrowheads="1"/>
            </p:cNvSpPr>
            <p:nvPr/>
          </p:nvSpPr>
          <p:spPr bwMode="auto">
            <a:xfrm>
              <a:off x="6977063" y="2555875"/>
              <a:ext cx="28575" cy="654050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solidFill>
                  <a:srgbClr val="FFFFFF"/>
                </a:solidFill>
                <a:ea typeface="ヒラギノ角ゴ Pro W3" charset="0"/>
              </a:endParaRPr>
            </a:p>
          </p:txBody>
        </p:sp>
        <p:sp>
          <p:nvSpPr>
            <p:cNvPr id="242" name="Rectangle 152"/>
            <p:cNvSpPr>
              <a:spLocks noChangeArrowheads="1"/>
            </p:cNvSpPr>
            <p:nvPr/>
          </p:nvSpPr>
          <p:spPr bwMode="auto">
            <a:xfrm>
              <a:off x="7013575" y="2555875"/>
              <a:ext cx="26988" cy="665163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solidFill>
                  <a:srgbClr val="FFFFFF"/>
                </a:solidFill>
                <a:ea typeface="ヒラギノ角ゴ Pro W3" charset="0"/>
              </a:endParaRPr>
            </a:p>
          </p:txBody>
        </p:sp>
        <p:sp>
          <p:nvSpPr>
            <p:cNvPr id="243" name="Rectangle 153"/>
            <p:cNvSpPr>
              <a:spLocks noChangeArrowheads="1"/>
            </p:cNvSpPr>
            <p:nvPr/>
          </p:nvSpPr>
          <p:spPr bwMode="auto">
            <a:xfrm>
              <a:off x="7053263" y="2555875"/>
              <a:ext cx="23812" cy="687388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solidFill>
                  <a:srgbClr val="FFFFFF"/>
                </a:solidFill>
                <a:ea typeface="ヒラギノ角ゴ Pro W3" charset="0"/>
              </a:endParaRPr>
            </a:p>
          </p:txBody>
        </p:sp>
        <p:sp>
          <p:nvSpPr>
            <p:cNvPr id="244" name="Rectangle 154"/>
            <p:cNvSpPr>
              <a:spLocks noChangeArrowheads="1"/>
            </p:cNvSpPr>
            <p:nvPr/>
          </p:nvSpPr>
          <p:spPr bwMode="auto">
            <a:xfrm>
              <a:off x="7088188" y="2555875"/>
              <a:ext cx="28575" cy="687388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solidFill>
                  <a:srgbClr val="FFFFFF"/>
                </a:solidFill>
                <a:ea typeface="ヒラギノ角ゴ Pro W3" charset="0"/>
              </a:endParaRPr>
            </a:p>
          </p:txBody>
        </p:sp>
        <p:sp>
          <p:nvSpPr>
            <p:cNvPr id="245" name="Rectangle 155"/>
            <p:cNvSpPr>
              <a:spLocks noChangeArrowheads="1"/>
            </p:cNvSpPr>
            <p:nvPr/>
          </p:nvSpPr>
          <p:spPr bwMode="auto">
            <a:xfrm>
              <a:off x="7127875" y="2555875"/>
              <a:ext cx="23813" cy="687388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solidFill>
                  <a:srgbClr val="FFFFFF"/>
                </a:solidFill>
                <a:ea typeface="ヒラギノ角ゴ Pro W3" charset="0"/>
              </a:endParaRPr>
            </a:p>
          </p:txBody>
        </p:sp>
        <p:sp>
          <p:nvSpPr>
            <p:cNvPr id="246" name="Rectangle 156"/>
            <p:cNvSpPr>
              <a:spLocks noChangeArrowheads="1"/>
            </p:cNvSpPr>
            <p:nvPr/>
          </p:nvSpPr>
          <p:spPr bwMode="auto">
            <a:xfrm>
              <a:off x="7164388" y="2555875"/>
              <a:ext cx="26987" cy="687388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solidFill>
                  <a:srgbClr val="FFFFFF"/>
                </a:solidFill>
                <a:ea typeface="ヒラギノ角ゴ Pro W3" charset="0"/>
              </a:endParaRPr>
            </a:p>
          </p:txBody>
        </p:sp>
        <p:sp>
          <p:nvSpPr>
            <p:cNvPr id="247" name="Rectangle 157"/>
            <p:cNvSpPr>
              <a:spLocks noChangeArrowheads="1"/>
            </p:cNvSpPr>
            <p:nvPr/>
          </p:nvSpPr>
          <p:spPr bwMode="auto">
            <a:xfrm>
              <a:off x="7199313" y="2555875"/>
              <a:ext cx="28575" cy="687388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solidFill>
                  <a:srgbClr val="FFFFFF"/>
                </a:solidFill>
                <a:ea typeface="ヒラギノ角ゴ Pro W3" charset="0"/>
              </a:endParaRPr>
            </a:p>
          </p:txBody>
        </p:sp>
        <p:sp>
          <p:nvSpPr>
            <p:cNvPr id="248" name="Rectangle 158"/>
            <p:cNvSpPr>
              <a:spLocks noChangeArrowheads="1"/>
            </p:cNvSpPr>
            <p:nvPr/>
          </p:nvSpPr>
          <p:spPr bwMode="auto">
            <a:xfrm>
              <a:off x="7239000" y="2555875"/>
              <a:ext cx="23813" cy="690563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solidFill>
                  <a:srgbClr val="FFFFFF"/>
                </a:solidFill>
                <a:ea typeface="ヒラギノ角ゴ Pro W3" charset="0"/>
              </a:endParaRPr>
            </a:p>
          </p:txBody>
        </p:sp>
        <p:sp>
          <p:nvSpPr>
            <p:cNvPr id="249" name="Rectangle 159"/>
            <p:cNvSpPr>
              <a:spLocks noChangeArrowheads="1"/>
            </p:cNvSpPr>
            <p:nvPr/>
          </p:nvSpPr>
          <p:spPr bwMode="auto">
            <a:xfrm>
              <a:off x="7275513" y="2555875"/>
              <a:ext cx="26987" cy="703263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solidFill>
                  <a:srgbClr val="FFFFFF"/>
                </a:solidFill>
                <a:ea typeface="ヒラギノ角ゴ Pro W3" charset="0"/>
              </a:endParaRPr>
            </a:p>
          </p:txBody>
        </p:sp>
        <p:sp>
          <p:nvSpPr>
            <p:cNvPr id="250" name="Rectangle 160"/>
            <p:cNvSpPr>
              <a:spLocks noChangeArrowheads="1"/>
            </p:cNvSpPr>
            <p:nvPr/>
          </p:nvSpPr>
          <p:spPr bwMode="auto">
            <a:xfrm>
              <a:off x="7315200" y="2555875"/>
              <a:ext cx="23813" cy="703263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solidFill>
                  <a:srgbClr val="FFFFFF"/>
                </a:solidFill>
                <a:ea typeface="ヒラギノ角ゴ Pro W3" charset="0"/>
              </a:endParaRPr>
            </a:p>
          </p:txBody>
        </p:sp>
        <p:sp>
          <p:nvSpPr>
            <p:cNvPr id="251" name="Rectangle 161"/>
            <p:cNvSpPr>
              <a:spLocks noChangeArrowheads="1"/>
            </p:cNvSpPr>
            <p:nvPr/>
          </p:nvSpPr>
          <p:spPr bwMode="auto">
            <a:xfrm>
              <a:off x="7351713" y="2555875"/>
              <a:ext cx="26987" cy="711200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solidFill>
                  <a:srgbClr val="FFFFFF"/>
                </a:solidFill>
                <a:ea typeface="ヒラギノ角ゴ Pro W3" charset="0"/>
              </a:endParaRPr>
            </a:p>
          </p:txBody>
        </p:sp>
        <p:sp>
          <p:nvSpPr>
            <p:cNvPr id="252" name="Rectangle 162"/>
            <p:cNvSpPr>
              <a:spLocks noChangeArrowheads="1"/>
            </p:cNvSpPr>
            <p:nvPr/>
          </p:nvSpPr>
          <p:spPr bwMode="auto">
            <a:xfrm>
              <a:off x="7426325" y="2555875"/>
              <a:ext cx="23813" cy="719138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solidFill>
                  <a:srgbClr val="FFFFFF"/>
                </a:solidFill>
                <a:ea typeface="ヒラギノ角ゴ Pro W3" charset="0"/>
              </a:endParaRPr>
            </a:p>
          </p:txBody>
        </p:sp>
        <p:sp>
          <p:nvSpPr>
            <p:cNvPr id="253" name="Rectangle 163"/>
            <p:cNvSpPr>
              <a:spLocks noChangeArrowheads="1"/>
            </p:cNvSpPr>
            <p:nvPr/>
          </p:nvSpPr>
          <p:spPr bwMode="auto">
            <a:xfrm>
              <a:off x="7462838" y="2555875"/>
              <a:ext cx="26987" cy="719138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solidFill>
                  <a:srgbClr val="FFFFFF"/>
                </a:solidFill>
                <a:ea typeface="ヒラギノ角ゴ Pro W3" charset="0"/>
              </a:endParaRPr>
            </a:p>
          </p:txBody>
        </p:sp>
        <p:sp>
          <p:nvSpPr>
            <p:cNvPr id="254" name="Rectangle 164"/>
            <p:cNvSpPr>
              <a:spLocks noChangeArrowheads="1"/>
            </p:cNvSpPr>
            <p:nvPr/>
          </p:nvSpPr>
          <p:spPr bwMode="auto">
            <a:xfrm>
              <a:off x="7537450" y="2555875"/>
              <a:ext cx="28575" cy="723900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solidFill>
                  <a:srgbClr val="FFFFFF"/>
                </a:solidFill>
                <a:ea typeface="ヒラギノ角ゴ Pro W3" charset="0"/>
              </a:endParaRPr>
            </a:p>
          </p:txBody>
        </p:sp>
        <p:sp>
          <p:nvSpPr>
            <p:cNvPr id="255" name="Rectangle 165"/>
            <p:cNvSpPr>
              <a:spLocks noChangeArrowheads="1"/>
            </p:cNvSpPr>
            <p:nvPr/>
          </p:nvSpPr>
          <p:spPr bwMode="auto">
            <a:xfrm>
              <a:off x="7573963" y="2555875"/>
              <a:ext cx="26987" cy="731838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solidFill>
                  <a:srgbClr val="FFFFFF"/>
                </a:solidFill>
                <a:ea typeface="ヒラギノ角ゴ Pro W3" charset="0"/>
              </a:endParaRPr>
            </a:p>
          </p:txBody>
        </p:sp>
        <p:sp>
          <p:nvSpPr>
            <p:cNvPr id="256" name="Rectangle 166"/>
            <p:cNvSpPr>
              <a:spLocks noChangeArrowheads="1"/>
            </p:cNvSpPr>
            <p:nvPr/>
          </p:nvSpPr>
          <p:spPr bwMode="auto">
            <a:xfrm>
              <a:off x="7648575" y="2555875"/>
              <a:ext cx="28575" cy="752475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solidFill>
                  <a:srgbClr val="FFFFFF"/>
                </a:solidFill>
                <a:ea typeface="ヒラギノ角ゴ Pro W3" charset="0"/>
              </a:endParaRPr>
            </a:p>
          </p:txBody>
        </p:sp>
        <p:sp>
          <p:nvSpPr>
            <p:cNvPr id="257" name="Rectangle 167"/>
            <p:cNvSpPr>
              <a:spLocks noChangeArrowheads="1"/>
            </p:cNvSpPr>
            <p:nvPr/>
          </p:nvSpPr>
          <p:spPr bwMode="auto">
            <a:xfrm>
              <a:off x="7688263" y="2555875"/>
              <a:ext cx="25400" cy="762000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solidFill>
                  <a:srgbClr val="FFFFFF"/>
                </a:solidFill>
                <a:ea typeface="ヒラギノ角ゴ Pro W3" charset="0"/>
              </a:endParaRPr>
            </a:p>
          </p:txBody>
        </p:sp>
        <p:sp>
          <p:nvSpPr>
            <p:cNvPr id="258" name="Rectangle 168"/>
            <p:cNvSpPr>
              <a:spLocks noChangeArrowheads="1"/>
            </p:cNvSpPr>
            <p:nvPr/>
          </p:nvSpPr>
          <p:spPr bwMode="auto">
            <a:xfrm>
              <a:off x="7724775" y="2555875"/>
              <a:ext cx="28575" cy="763588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solidFill>
                  <a:srgbClr val="FFFFFF"/>
                </a:solidFill>
                <a:ea typeface="ヒラギノ角ゴ Pro W3" charset="0"/>
              </a:endParaRPr>
            </a:p>
          </p:txBody>
        </p:sp>
        <p:sp>
          <p:nvSpPr>
            <p:cNvPr id="259" name="Rectangle 169"/>
            <p:cNvSpPr>
              <a:spLocks noChangeArrowheads="1"/>
            </p:cNvSpPr>
            <p:nvPr/>
          </p:nvSpPr>
          <p:spPr bwMode="auto">
            <a:xfrm>
              <a:off x="7764463" y="2555875"/>
              <a:ext cx="23812" cy="763588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solidFill>
                  <a:srgbClr val="FFFFFF"/>
                </a:solidFill>
                <a:ea typeface="ヒラギノ角ゴ Pro W3" charset="0"/>
              </a:endParaRPr>
            </a:p>
          </p:txBody>
        </p:sp>
        <p:sp>
          <p:nvSpPr>
            <p:cNvPr id="260" name="Rectangle 170"/>
            <p:cNvSpPr>
              <a:spLocks noChangeArrowheads="1"/>
            </p:cNvSpPr>
            <p:nvPr/>
          </p:nvSpPr>
          <p:spPr bwMode="auto">
            <a:xfrm>
              <a:off x="7800975" y="2555875"/>
              <a:ext cx="23813" cy="773113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solidFill>
                  <a:srgbClr val="FFFFFF"/>
                </a:solidFill>
                <a:ea typeface="ヒラギノ角ゴ Pro W3" charset="0"/>
              </a:endParaRPr>
            </a:p>
          </p:txBody>
        </p:sp>
        <p:sp>
          <p:nvSpPr>
            <p:cNvPr id="261" name="Rectangle 171"/>
            <p:cNvSpPr>
              <a:spLocks noChangeArrowheads="1"/>
            </p:cNvSpPr>
            <p:nvPr/>
          </p:nvSpPr>
          <p:spPr bwMode="auto">
            <a:xfrm>
              <a:off x="7835900" y="2555875"/>
              <a:ext cx="28575" cy="773113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solidFill>
                  <a:srgbClr val="FFFFFF"/>
                </a:solidFill>
                <a:ea typeface="ヒラギノ角ゴ Pro W3" charset="0"/>
              </a:endParaRPr>
            </a:p>
          </p:txBody>
        </p:sp>
        <p:sp>
          <p:nvSpPr>
            <p:cNvPr id="262" name="Rectangle 172"/>
            <p:cNvSpPr>
              <a:spLocks noChangeArrowheads="1"/>
            </p:cNvSpPr>
            <p:nvPr/>
          </p:nvSpPr>
          <p:spPr bwMode="auto">
            <a:xfrm>
              <a:off x="7912100" y="2555875"/>
              <a:ext cx="26988" cy="777875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solidFill>
                  <a:srgbClr val="FFFFFF"/>
                </a:solidFill>
                <a:ea typeface="ヒラギノ角ゴ Pro W3" charset="0"/>
              </a:endParaRPr>
            </a:p>
          </p:txBody>
        </p:sp>
        <p:sp>
          <p:nvSpPr>
            <p:cNvPr id="263" name="Rectangle 173"/>
            <p:cNvSpPr>
              <a:spLocks noChangeArrowheads="1"/>
            </p:cNvSpPr>
            <p:nvPr/>
          </p:nvSpPr>
          <p:spPr bwMode="auto">
            <a:xfrm>
              <a:off x="7951788" y="2555875"/>
              <a:ext cx="23812" cy="806450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solidFill>
                  <a:srgbClr val="FFFFFF"/>
                </a:solidFill>
                <a:ea typeface="ヒラギノ角ゴ Pro W3" charset="0"/>
              </a:endParaRPr>
            </a:p>
          </p:txBody>
        </p:sp>
        <p:sp>
          <p:nvSpPr>
            <p:cNvPr id="264" name="Rectangle 174"/>
            <p:cNvSpPr>
              <a:spLocks noChangeArrowheads="1"/>
            </p:cNvSpPr>
            <p:nvPr/>
          </p:nvSpPr>
          <p:spPr bwMode="auto">
            <a:xfrm>
              <a:off x="7986713" y="2555875"/>
              <a:ext cx="23812" cy="811213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solidFill>
                  <a:srgbClr val="FFFFFF"/>
                </a:solidFill>
                <a:ea typeface="ヒラギノ角ゴ Pro W3" charset="0"/>
              </a:endParaRPr>
            </a:p>
          </p:txBody>
        </p:sp>
        <p:sp>
          <p:nvSpPr>
            <p:cNvPr id="265" name="Rectangle 175"/>
            <p:cNvSpPr>
              <a:spLocks noChangeArrowheads="1"/>
            </p:cNvSpPr>
            <p:nvPr/>
          </p:nvSpPr>
          <p:spPr bwMode="auto">
            <a:xfrm>
              <a:off x="8023225" y="2555875"/>
              <a:ext cx="26988" cy="811213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solidFill>
                  <a:srgbClr val="FFFFFF"/>
                </a:solidFill>
                <a:ea typeface="ヒラギノ角ゴ Pro W3" charset="0"/>
              </a:endParaRPr>
            </a:p>
          </p:txBody>
        </p:sp>
        <p:sp>
          <p:nvSpPr>
            <p:cNvPr id="266" name="Rectangle 176"/>
            <p:cNvSpPr>
              <a:spLocks noChangeArrowheads="1"/>
            </p:cNvSpPr>
            <p:nvPr/>
          </p:nvSpPr>
          <p:spPr bwMode="auto">
            <a:xfrm>
              <a:off x="8062913" y="2555875"/>
              <a:ext cx="23812" cy="811213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solidFill>
                  <a:srgbClr val="FFFFFF"/>
                </a:solidFill>
                <a:ea typeface="ヒラギノ角ゴ Pro W3" charset="0"/>
              </a:endParaRPr>
            </a:p>
          </p:txBody>
        </p:sp>
        <p:sp>
          <p:nvSpPr>
            <p:cNvPr id="267" name="Rectangle 177"/>
            <p:cNvSpPr>
              <a:spLocks noChangeArrowheads="1"/>
            </p:cNvSpPr>
            <p:nvPr/>
          </p:nvSpPr>
          <p:spPr bwMode="auto">
            <a:xfrm>
              <a:off x="8099425" y="2555875"/>
              <a:ext cx="26988" cy="835025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solidFill>
                  <a:srgbClr val="FFFFFF"/>
                </a:solidFill>
                <a:ea typeface="ヒラギノ角ゴ Pro W3" charset="0"/>
              </a:endParaRPr>
            </a:p>
          </p:txBody>
        </p:sp>
        <p:sp>
          <p:nvSpPr>
            <p:cNvPr id="268" name="Rectangle 178"/>
            <p:cNvSpPr>
              <a:spLocks noChangeArrowheads="1"/>
            </p:cNvSpPr>
            <p:nvPr/>
          </p:nvSpPr>
          <p:spPr bwMode="auto">
            <a:xfrm>
              <a:off x="8139113" y="2555875"/>
              <a:ext cx="23812" cy="838200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solidFill>
                  <a:srgbClr val="FFFFFF"/>
                </a:solidFill>
                <a:ea typeface="ヒラギノ角ゴ Pro W3" charset="0"/>
              </a:endParaRPr>
            </a:p>
          </p:txBody>
        </p:sp>
        <p:sp>
          <p:nvSpPr>
            <p:cNvPr id="269" name="Rectangle 179"/>
            <p:cNvSpPr>
              <a:spLocks noChangeArrowheads="1"/>
            </p:cNvSpPr>
            <p:nvPr/>
          </p:nvSpPr>
          <p:spPr bwMode="auto">
            <a:xfrm>
              <a:off x="8174038" y="2555875"/>
              <a:ext cx="28575" cy="901700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solidFill>
                  <a:srgbClr val="FFFFFF"/>
                </a:solidFill>
                <a:ea typeface="ヒラギノ角ゴ Pro W3" charset="0"/>
              </a:endParaRPr>
            </a:p>
          </p:txBody>
        </p:sp>
        <p:sp>
          <p:nvSpPr>
            <p:cNvPr id="270" name="Rectangle 180"/>
            <p:cNvSpPr>
              <a:spLocks noChangeArrowheads="1"/>
            </p:cNvSpPr>
            <p:nvPr/>
          </p:nvSpPr>
          <p:spPr bwMode="auto">
            <a:xfrm>
              <a:off x="8285163" y="2555875"/>
              <a:ext cx="28575" cy="942975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solidFill>
                  <a:srgbClr val="FFFFFF"/>
                </a:solidFill>
                <a:ea typeface="ヒラギノ角ゴ Pro W3" charset="0"/>
              </a:endParaRPr>
            </a:p>
          </p:txBody>
        </p:sp>
        <p:sp>
          <p:nvSpPr>
            <p:cNvPr id="271" name="Rectangle 181"/>
            <p:cNvSpPr>
              <a:spLocks noChangeArrowheads="1"/>
            </p:cNvSpPr>
            <p:nvPr/>
          </p:nvSpPr>
          <p:spPr bwMode="auto">
            <a:xfrm>
              <a:off x="8361363" y="2555875"/>
              <a:ext cx="26987" cy="969963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solidFill>
                  <a:srgbClr val="FFFFFF"/>
                </a:solidFill>
                <a:ea typeface="ヒラギノ角ゴ Pro W3" charset="0"/>
              </a:endParaRPr>
            </a:p>
          </p:txBody>
        </p:sp>
        <p:sp>
          <p:nvSpPr>
            <p:cNvPr id="272" name="Rectangle 182"/>
            <p:cNvSpPr>
              <a:spLocks noChangeArrowheads="1"/>
            </p:cNvSpPr>
            <p:nvPr/>
          </p:nvSpPr>
          <p:spPr bwMode="auto">
            <a:xfrm>
              <a:off x="8396288" y="2555875"/>
              <a:ext cx="28575" cy="984250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solidFill>
                  <a:srgbClr val="FFFFFF"/>
                </a:solidFill>
                <a:ea typeface="ヒラギノ角ゴ Pro W3" charset="0"/>
              </a:endParaRPr>
            </a:p>
          </p:txBody>
        </p:sp>
        <p:sp>
          <p:nvSpPr>
            <p:cNvPr id="273" name="Rectangle 183"/>
            <p:cNvSpPr>
              <a:spLocks noChangeArrowheads="1"/>
            </p:cNvSpPr>
            <p:nvPr/>
          </p:nvSpPr>
          <p:spPr bwMode="auto">
            <a:xfrm>
              <a:off x="8435975" y="2555875"/>
              <a:ext cx="23813" cy="987425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solidFill>
                  <a:srgbClr val="FFFFFF"/>
                </a:solidFill>
                <a:ea typeface="ヒラギノ角ゴ Pro W3" charset="0"/>
              </a:endParaRPr>
            </a:p>
          </p:txBody>
        </p:sp>
        <p:sp>
          <p:nvSpPr>
            <p:cNvPr id="274" name="Rectangle 184"/>
            <p:cNvSpPr>
              <a:spLocks noChangeArrowheads="1"/>
            </p:cNvSpPr>
            <p:nvPr/>
          </p:nvSpPr>
          <p:spPr bwMode="auto">
            <a:xfrm>
              <a:off x="8512175" y="2555875"/>
              <a:ext cx="23813" cy="1092200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solidFill>
                  <a:srgbClr val="FFFFFF"/>
                </a:solidFill>
                <a:ea typeface="ヒラギノ角ゴ Pro W3" charset="0"/>
              </a:endParaRPr>
            </a:p>
          </p:txBody>
        </p:sp>
        <p:sp>
          <p:nvSpPr>
            <p:cNvPr id="275" name="Rectangle 185"/>
            <p:cNvSpPr>
              <a:spLocks noChangeArrowheads="1"/>
            </p:cNvSpPr>
            <p:nvPr/>
          </p:nvSpPr>
          <p:spPr bwMode="auto">
            <a:xfrm>
              <a:off x="8548688" y="2555875"/>
              <a:ext cx="26987" cy="1092200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solidFill>
                  <a:srgbClr val="FFFFFF"/>
                </a:solidFill>
                <a:ea typeface="ヒラギノ角ゴ Pro W3" charset="0"/>
              </a:endParaRPr>
            </a:p>
          </p:txBody>
        </p:sp>
        <p:sp>
          <p:nvSpPr>
            <p:cNvPr id="276" name="Rectangle 186"/>
            <p:cNvSpPr>
              <a:spLocks noChangeArrowheads="1"/>
            </p:cNvSpPr>
            <p:nvPr/>
          </p:nvSpPr>
          <p:spPr bwMode="auto">
            <a:xfrm>
              <a:off x="8734425" y="2555875"/>
              <a:ext cx="28575" cy="1092200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solidFill>
                  <a:srgbClr val="FFFFFF"/>
                </a:solidFill>
                <a:ea typeface="ヒラギノ角ゴ Pro W3" charset="0"/>
              </a:endParaRPr>
            </a:p>
          </p:txBody>
        </p:sp>
        <p:sp>
          <p:nvSpPr>
            <p:cNvPr id="277" name="Rectangle 187"/>
            <p:cNvSpPr>
              <a:spLocks noChangeArrowheads="1"/>
            </p:cNvSpPr>
            <p:nvPr/>
          </p:nvSpPr>
          <p:spPr bwMode="auto">
            <a:xfrm>
              <a:off x="8770938" y="2555875"/>
              <a:ext cx="26987" cy="1092200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solidFill>
                  <a:srgbClr val="FFFFFF"/>
                </a:solidFill>
                <a:ea typeface="ヒラギノ角ゴ Pro W3" charset="0"/>
              </a:endParaRPr>
            </a:p>
          </p:txBody>
        </p:sp>
      </p:grpSp>
      <p:sp>
        <p:nvSpPr>
          <p:cNvPr id="278" name="Rectangle 7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 rot="16200000">
            <a:off x="1420019" y="1737519"/>
            <a:ext cx="261938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none" lIns="0" tIns="0" rIns="0" bIns="0">
            <a:spAutoFit/>
          </a:bodyPr>
          <a:lstStyle/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700">
              <a:solidFill>
                <a:srgbClr val="FFFFFF"/>
              </a:solidFill>
              <a:ea typeface="ＭＳ Ｐゴシック" charset="0"/>
              <a:cs typeface="Arial" charset="0"/>
            </a:endParaRPr>
          </a:p>
        </p:txBody>
      </p:sp>
      <p:sp>
        <p:nvSpPr>
          <p:cNvPr id="279" name="Rectangle 6"/>
          <p:cNvSpPr>
            <a:spLocks noChangeArrowheads="1"/>
          </p:cNvSpPr>
          <p:nvPr/>
        </p:nvSpPr>
        <p:spPr bwMode="auto">
          <a:xfrm rot="16200000">
            <a:off x="-319852" y="1767653"/>
            <a:ext cx="2727325" cy="13256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>
            <a:spAutoFit/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solidFill>
                  <a:srgbClr val="FFFFFF"/>
                </a:solidFill>
                <a:ea typeface="ヒラギノ角ゴ Pro W3" charset="0"/>
              </a:rPr>
              <a:t>Percent Change From Baseline in Sum of Tumor Diameters</a:t>
            </a:r>
          </a:p>
        </p:txBody>
      </p:sp>
      <p:sp>
        <p:nvSpPr>
          <p:cNvPr id="280" name="Rectangle 29"/>
          <p:cNvSpPr>
            <a:spLocks noChangeArrowheads="1"/>
          </p:cNvSpPr>
          <p:nvPr/>
        </p:nvSpPr>
        <p:spPr bwMode="auto">
          <a:xfrm>
            <a:off x="1408113" y="1412875"/>
            <a:ext cx="885825" cy="35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/>
          <a:p>
            <a:pPr algn="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700" b="1">
                <a:solidFill>
                  <a:srgbClr val="FFFFFF"/>
                </a:solidFill>
                <a:ea typeface="ヒラギノ角ゴ Pro W3" charset="0"/>
              </a:rPr>
              <a:t>&gt;100</a:t>
            </a:r>
          </a:p>
        </p:txBody>
      </p:sp>
      <p:sp>
        <p:nvSpPr>
          <p:cNvPr id="281" name="Rectangle 31"/>
          <p:cNvSpPr>
            <a:spLocks noChangeArrowheads="1"/>
          </p:cNvSpPr>
          <p:nvPr/>
        </p:nvSpPr>
        <p:spPr bwMode="auto">
          <a:xfrm>
            <a:off x="1724025" y="1841500"/>
            <a:ext cx="569913" cy="35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/>
          <a:p>
            <a:pPr algn="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700" b="1">
                <a:solidFill>
                  <a:srgbClr val="FFFFFF"/>
                </a:solidFill>
                <a:ea typeface="ヒラギノ角ゴ Pro W3" charset="0"/>
              </a:rPr>
              <a:t>50</a:t>
            </a:r>
          </a:p>
        </p:txBody>
      </p:sp>
      <p:sp>
        <p:nvSpPr>
          <p:cNvPr id="282" name="Rectangle 33"/>
          <p:cNvSpPr>
            <a:spLocks noChangeArrowheads="1"/>
          </p:cNvSpPr>
          <p:nvPr/>
        </p:nvSpPr>
        <p:spPr bwMode="auto">
          <a:xfrm>
            <a:off x="1873250" y="2293938"/>
            <a:ext cx="420688" cy="35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/>
          <a:p>
            <a:pPr algn="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700" b="1">
                <a:solidFill>
                  <a:srgbClr val="FFFFFF"/>
                </a:solidFill>
                <a:ea typeface="ヒラギノ角ゴ Pro W3" charset="0"/>
              </a:rPr>
              <a:t>0</a:t>
            </a:r>
          </a:p>
        </p:txBody>
      </p:sp>
      <p:sp>
        <p:nvSpPr>
          <p:cNvPr id="283" name="Rectangle 35"/>
          <p:cNvSpPr>
            <a:spLocks noChangeArrowheads="1"/>
          </p:cNvSpPr>
          <p:nvPr/>
        </p:nvSpPr>
        <p:spPr bwMode="auto">
          <a:xfrm>
            <a:off x="1636713" y="2732088"/>
            <a:ext cx="657225" cy="35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/>
          <a:p>
            <a:pPr algn="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700" b="1">
                <a:solidFill>
                  <a:srgbClr val="FFFFFF"/>
                </a:solidFill>
                <a:ea typeface="ヒラギノ角ゴ Pro W3" charset="0"/>
              </a:rPr>
              <a:t>-50</a:t>
            </a:r>
          </a:p>
        </p:txBody>
      </p:sp>
      <p:sp>
        <p:nvSpPr>
          <p:cNvPr id="284" name="Rectangle 37"/>
          <p:cNvSpPr>
            <a:spLocks noChangeArrowheads="1"/>
          </p:cNvSpPr>
          <p:nvPr/>
        </p:nvSpPr>
        <p:spPr bwMode="auto">
          <a:xfrm>
            <a:off x="1536700" y="3168650"/>
            <a:ext cx="757238" cy="35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/>
          <a:p>
            <a:pPr algn="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700" b="1">
                <a:solidFill>
                  <a:srgbClr val="FFFFFF"/>
                </a:solidFill>
                <a:ea typeface="ヒラギノ角ゴ Pro W3" charset="0"/>
              </a:rPr>
              <a:t>-100</a:t>
            </a:r>
          </a:p>
        </p:txBody>
      </p:sp>
      <p:sp>
        <p:nvSpPr>
          <p:cNvPr id="285" name="Rectangle 40"/>
          <p:cNvSpPr>
            <a:spLocks noChangeArrowheads="1"/>
          </p:cNvSpPr>
          <p:nvPr/>
        </p:nvSpPr>
        <p:spPr bwMode="auto">
          <a:xfrm>
            <a:off x="2362200" y="1570038"/>
            <a:ext cx="23813" cy="831850"/>
          </a:xfrm>
          <a:prstGeom prst="rect">
            <a:avLst/>
          </a:prstGeom>
          <a:solidFill>
            <a:srgbClr val="FFFF66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/>
          <a:lstStyle/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700" b="1">
              <a:solidFill>
                <a:srgbClr val="FFFFFF"/>
              </a:solidFill>
              <a:ea typeface="ヒラギノ角ゴ Pro W3" charset="0"/>
            </a:endParaRPr>
          </a:p>
        </p:txBody>
      </p:sp>
      <p:sp>
        <p:nvSpPr>
          <p:cNvPr id="286" name="Rectangle 41"/>
          <p:cNvSpPr>
            <a:spLocks noChangeArrowheads="1"/>
          </p:cNvSpPr>
          <p:nvPr/>
        </p:nvSpPr>
        <p:spPr bwMode="auto">
          <a:xfrm>
            <a:off x="2452688" y="1992313"/>
            <a:ext cx="23812" cy="409575"/>
          </a:xfrm>
          <a:prstGeom prst="rect">
            <a:avLst/>
          </a:prstGeom>
          <a:solidFill>
            <a:srgbClr val="FFFF66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/>
          <a:lstStyle/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700" b="1">
              <a:solidFill>
                <a:srgbClr val="FFFFFF"/>
              </a:solidFill>
              <a:ea typeface="ヒラギノ角ゴ Pro W3" charset="0"/>
            </a:endParaRPr>
          </a:p>
        </p:txBody>
      </p:sp>
      <p:sp>
        <p:nvSpPr>
          <p:cNvPr id="287" name="Rectangle 45"/>
          <p:cNvSpPr>
            <a:spLocks noChangeArrowheads="1"/>
          </p:cNvSpPr>
          <p:nvPr/>
        </p:nvSpPr>
        <p:spPr bwMode="auto">
          <a:xfrm>
            <a:off x="2547938" y="2238375"/>
            <a:ext cx="19050" cy="163513"/>
          </a:xfrm>
          <a:prstGeom prst="rect">
            <a:avLst/>
          </a:prstGeom>
          <a:solidFill>
            <a:srgbClr val="FFFF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700" b="1">
              <a:solidFill>
                <a:srgbClr val="FFFFFF"/>
              </a:solidFill>
              <a:ea typeface="ヒラギノ角ゴ Pro W3" charset="0"/>
            </a:endParaRPr>
          </a:p>
        </p:txBody>
      </p:sp>
      <p:sp>
        <p:nvSpPr>
          <p:cNvPr id="288" name="Rectangle 46"/>
          <p:cNvSpPr>
            <a:spLocks noChangeArrowheads="1"/>
          </p:cNvSpPr>
          <p:nvPr/>
        </p:nvSpPr>
        <p:spPr bwMode="auto">
          <a:xfrm>
            <a:off x="2638425" y="2363788"/>
            <a:ext cx="19050" cy="38100"/>
          </a:xfrm>
          <a:prstGeom prst="rect">
            <a:avLst/>
          </a:prstGeom>
          <a:solidFill>
            <a:srgbClr val="FFFF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700" b="1">
              <a:solidFill>
                <a:srgbClr val="FFFFFF"/>
              </a:solidFill>
              <a:ea typeface="ヒラギノ角ゴ Pro W3" charset="0"/>
            </a:endParaRPr>
          </a:p>
        </p:txBody>
      </p:sp>
      <p:sp>
        <p:nvSpPr>
          <p:cNvPr id="289" name="Rectangle 48"/>
          <p:cNvSpPr>
            <a:spLocks noChangeArrowheads="1"/>
          </p:cNvSpPr>
          <p:nvPr/>
        </p:nvSpPr>
        <p:spPr bwMode="auto">
          <a:xfrm>
            <a:off x="2668588" y="2401888"/>
            <a:ext cx="20637" cy="33337"/>
          </a:xfrm>
          <a:prstGeom prst="rect">
            <a:avLst/>
          </a:prstGeom>
          <a:solidFill>
            <a:srgbClr val="FFFF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700" b="1">
              <a:solidFill>
                <a:srgbClr val="FFFFFF"/>
              </a:solidFill>
              <a:ea typeface="ヒラギノ角ゴ Pro W3" charset="0"/>
            </a:endParaRPr>
          </a:p>
        </p:txBody>
      </p:sp>
      <p:sp>
        <p:nvSpPr>
          <p:cNvPr id="290" name="Rectangle 49"/>
          <p:cNvSpPr>
            <a:spLocks noChangeArrowheads="1"/>
          </p:cNvSpPr>
          <p:nvPr/>
        </p:nvSpPr>
        <p:spPr bwMode="auto">
          <a:xfrm>
            <a:off x="2700338" y="2401888"/>
            <a:ext cx="19050" cy="46037"/>
          </a:xfrm>
          <a:prstGeom prst="rect">
            <a:avLst/>
          </a:prstGeom>
          <a:solidFill>
            <a:srgbClr val="FFFF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200" b="1">
              <a:solidFill>
                <a:srgbClr val="FFFFFF"/>
              </a:solidFill>
              <a:ea typeface="ヒラギノ角ゴ Pro W3" charset="0"/>
            </a:endParaRPr>
          </a:p>
        </p:txBody>
      </p:sp>
      <p:sp>
        <p:nvSpPr>
          <p:cNvPr id="291" name="Rectangle 50"/>
          <p:cNvSpPr>
            <a:spLocks noChangeArrowheads="1"/>
          </p:cNvSpPr>
          <p:nvPr/>
        </p:nvSpPr>
        <p:spPr bwMode="auto">
          <a:xfrm>
            <a:off x="2759075" y="2401888"/>
            <a:ext cx="20638" cy="63500"/>
          </a:xfrm>
          <a:prstGeom prst="rect">
            <a:avLst/>
          </a:prstGeom>
          <a:solidFill>
            <a:srgbClr val="FFFF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200" b="1">
              <a:solidFill>
                <a:srgbClr val="FFFFFF"/>
              </a:solidFill>
              <a:ea typeface="ヒラギノ角ゴ Pro W3" charset="0"/>
            </a:endParaRPr>
          </a:p>
        </p:txBody>
      </p:sp>
      <p:sp>
        <p:nvSpPr>
          <p:cNvPr id="292" name="Rectangle 51"/>
          <p:cNvSpPr>
            <a:spLocks noChangeArrowheads="1"/>
          </p:cNvSpPr>
          <p:nvPr/>
        </p:nvSpPr>
        <p:spPr bwMode="auto">
          <a:xfrm>
            <a:off x="3033713" y="2401888"/>
            <a:ext cx="22225" cy="90487"/>
          </a:xfrm>
          <a:prstGeom prst="rect">
            <a:avLst/>
          </a:prstGeom>
          <a:solidFill>
            <a:srgbClr val="FFFF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200" b="1">
              <a:solidFill>
                <a:srgbClr val="FFFFFF"/>
              </a:solidFill>
              <a:ea typeface="ヒラギノ角ゴ Pro W3" charset="0"/>
            </a:endParaRPr>
          </a:p>
        </p:txBody>
      </p:sp>
      <p:sp>
        <p:nvSpPr>
          <p:cNvPr id="293" name="Rectangle 52"/>
          <p:cNvSpPr>
            <a:spLocks noChangeArrowheads="1"/>
          </p:cNvSpPr>
          <p:nvPr/>
        </p:nvSpPr>
        <p:spPr bwMode="auto">
          <a:xfrm>
            <a:off x="3155950" y="2401888"/>
            <a:ext cx="20638" cy="109537"/>
          </a:xfrm>
          <a:prstGeom prst="rect">
            <a:avLst/>
          </a:prstGeom>
          <a:solidFill>
            <a:srgbClr val="FFFF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200" b="1">
              <a:solidFill>
                <a:srgbClr val="FFFFFF"/>
              </a:solidFill>
              <a:ea typeface="ヒラギノ角ゴ Pro W3" charset="0"/>
            </a:endParaRPr>
          </a:p>
        </p:txBody>
      </p:sp>
      <p:sp>
        <p:nvSpPr>
          <p:cNvPr id="294" name="Rectangle 53"/>
          <p:cNvSpPr>
            <a:spLocks noChangeArrowheads="1"/>
          </p:cNvSpPr>
          <p:nvPr/>
        </p:nvSpPr>
        <p:spPr bwMode="auto">
          <a:xfrm>
            <a:off x="4159250" y="2401888"/>
            <a:ext cx="23813" cy="234950"/>
          </a:xfrm>
          <a:prstGeom prst="rect">
            <a:avLst/>
          </a:prstGeom>
          <a:solidFill>
            <a:srgbClr val="FFFF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200" b="1">
              <a:solidFill>
                <a:srgbClr val="FFFFFF"/>
              </a:solidFill>
              <a:ea typeface="ヒラギノ角ゴ Pro W3" charset="0"/>
            </a:endParaRPr>
          </a:p>
        </p:txBody>
      </p:sp>
      <p:sp>
        <p:nvSpPr>
          <p:cNvPr id="295" name="Rectangle 54"/>
          <p:cNvSpPr>
            <a:spLocks noChangeArrowheads="1"/>
          </p:cNvSpPr>
          <p:nvPr/>
        </p:nvSpPr>
        <p:spPr bwMode="auto">
          <a:xfrm>
            <a:off x="4953000" y="2401888"/>
            <a:ext cx="19050" cy="339725"/>
          </a:xfrm>
          <a:prstGeom prst="rect">
            <a:avLst/>
          </a:prstGeom>
          <a:solidFill>
            <a:srgbClr val="FFFF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200" b="1">
              <a:solidFill>
                <a:srgbClr val="FFFFFF"/>
              </a:solidFill>
              <a:ea typeface="ヒラギノ角ゴ Pro W3" charset="0"/>
            </a:endParaRPr>
          </a:p>
        </p:txBody>
      </p:sp>
      <p:sp>
        <p:nvSpPr>
          <p:cNvPr id="296" name="Rectangle 55"/>
          <p:cNvSpPr>
            <a:spLocks noChangeArrowheads="1"/>
          </p:cNvSpPr>
          <p:nvPr/>
        </p:nvSpPr>
        <p:spPr bwMode="auto">
          <a:xfrm>
            <a:off x="5073650" y="2401888"/>
            <a:ext cx="22225" cy="346075"/>
          </a:xfrm>
          <a:prstGeom prst="rect">
            <a:avLst/>
          </a:prstGeom>
          <a:solidFill>
            <a:srgbClr val="FFFF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200" b="1">
              <a:solidFill>
                <a:srgbClr val="FFFFFF"/>
              </a:solidFill>
              <a:ea typeface="ヒラギノ角ゴ Pro W3" charset="0"/>
            </a:endParaRPr>
          </a:p>
        </p:txBody>
      </p:sp>
      <p:sp>
        <p:nvSpPr>
          <p:cNvPr id="297" name="Rectangle 56"/>
          <p:cNvSpPr>
            <a:spLocks noChangeArrowheads="1"/>
          </p:cNvSpPr>
          <p:nvPr/>
        </p:nvSpPr>
        <p:spPr bwMode="auto">
          <a:xfrm>
            <a:off x="6718300" y="2401888"/>
            <a:ext cx="22225" cy="503237"/>
          </a:xfrm>
          <a:prstGeom prst="rect">
            <a:avLst/>
          </a:prstGeom>
          <a:solidFill>
            <a:srgbClr val="FFFF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200" b="1">
              <a:solidFill>
                <a:srgbClr val="FFFFFF"/>
              </a:solidFill>
              <a:ea typeface="ヒラギノ角ゴ Pro W3" charset="0"/>
            </a:endParaRPr>
          </a:p>
        </p:txBody>
      </p:sp>
      <p:sp>
        <p:nvSpPr>
          <p:cNvPr id="298" name="Rectangle 57"/>
          <p:cNvSpPr>
            <a:spLocks noChangeArrowheads="1"/>
          </p:cNvSpPr>
          <p:nvPr/>
        </p:nvSpPr>
        <p:spPr bwMode="auto">
          <a:xfrm>
            <a:off x="6992938" y="2401888"/>
            <a:ext cx="20637" cy="531812"/>
          </a:xfrm>
          <a:prstGeom prst="rect">
            <a:avLst/>
          </a:prstGeom>
          <a:solidFill>
            <a:srgbClr val="FFFF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200" b="1">
              <a:solidFill>
                <a:srgbClr val="FFFFFF"/>
              </a:solidFill>
              <a:ea typeface="ヒラギノ角ゴ Pro W3" charset="0"/>
            </a:endParaRPr>
          </a:p>
        </p:txBody>
      </p:sp>
      <p:sp>
        <p:nvSpPr>
          <p:cNvPr id="299" name="Rectangle 58"/>
          <p:cNvSpPr>
            <a:spLocks noChangeArrowheads="1"/>
          </p:cNvSpPr>
          <p:nvPr/>
        </p:nvSpPr>
        <p:spPr bwMode="auto">
          <a:xfrm>
            <a:off x="8239125" y="2401888"/>
            <a:ext cx="23813" cy="815975"/>
          </a:xfrm>
          <a:prstGeom prst="rect">
            <a:avLst/>
          </a:prstGeom>
          <a:solidFill>
            <a:srgbClr val="FFFF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200" b="1">
              <a:solidFill>
                <a:srgbClr val="FFFFFF"/>
              </a:solidFill>
              <a:ea typeface="ヒラギノ角ゴ Pro W3" charset="0"/>
            </a:endParaRPr>
          </a:p>
        </p:txBody>
      </p:sp>
      <p:sp>
        <p:nvSpPr>
          <p:cNvPr id="300" name="Rectangle 188"/>
          <p:cNvSpPr>
            <a:spLocks noChangeArrowheads="1"/>
          </p:cNvSpPr>
          <p:nvPr/>
        </p:nvSpPr>
        <p:spPr bwMode="auto">
          <a:xfrm>
            <a:off x="2728913" y="2401888"/>
            <a:ext cx="22225" cy="63500"/>
          </a:xfrm>
          <a:prstGeom prst="rect">
            <a:avLst/>
          </a:prstGeom>
          <a:solidFill>
            <a:srgbClr val="FFFF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200" b="1">
              <a:solidFill>
                <a:srgbClr val="FFFFFF"/>
              </a:solidFill>
              <a:ea typeface="ヒラギノ角ゴ Pro W3" charset="0"/>
            </a:endParaRPr>
          </a:p>
        </p:txBody>
      </p:sp>
      <p:sp>
        <p:nvSpPr>
          <p:cNvPr id="301" name="Rectangle 189"/>
          <p:cNvSpPr>
            <a:spLocks noChangeArrowheads="1"/>
          </p:cNvSpPr>
          <p:nvPr/>
        </p:nvSpPr>
        <p:spPr bwMode="auto">
          <a:xfrm>
            <a:off x="2941638" y="2401888"/>
            <a:ext cx="20637" cy="82550"/>
          </a:xfrm>
          <a:prstGeom prst="rect">
            <a:avLst/>
          </a:prstGeom>
          <a:solidFill>
            <a:srgbClr val="FFFF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200" b="1">
              <a:solidFill>
                <a:srgbClr val="FFFFFF"/>
              </a:solidFill>
              <a:ea typeface="ヒラギノ角ゴ Pro W3" charset="0"/>
            </a:endParaRPr>
          </a:p>
        </p:txBody>
      </p:sp>
      <p:sp>
        <p:nvSpPr>
          <p:cNvPr id="302" name="Rectangle 190"/>
          <p:cNvSpPr>
            <a:spLocks noChangeArrowheads="1"/>
          </p:cNvSpPr>
          <p:nvPr/>
        </p:nvSpPr>
        <p:spPr bwMode="auto">
          <a:xfrm>
            <a:off x="2971800" y="2401888"/>
            <a:ext cx="23813" cy="90487"/>
          </a:xfrm>
          <a:prstGeom prst="rect">
            <a:avLst/>
          </a:prstGeom>
          <a:solidFill>
            <a:srgbClr val="FFFF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200" b="1">
              <a:solidFill>
                <a:srgbClr val="FFFFFF"/>
              </a:solidFill>
              <a:ea typeface="ヒラギノ角ゴ Pro W3" charset="0"/>
            </a:endParaRPr>
          </a:p>
        </p:txBody>
      </p:sp>
      <p:sp>
        <p:nvSpPr>
          <p:cNvPr id="303" name="Rectangle 191"/>
          <p:cNvSpPr>
            <a:spLocks noChangeArrowheads="1"/>
          </p:cNvSpPr>
          <p:nvPr/>
        </p:nvSpPr>
        <p:spPr bwMode="auto">
          <a:xfrm>
            <a:off x="3675063" y="2401888"/>
            <a:ext cx="19050" cy="188912"/>
          </a:xfrm>
          <a:prstGeom prst="rect">
            <a:avLst/>
          </a:prstGeom>
          <a:solidFill>
            <a:srgbClr val="FFFF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200" b="1">
              <a:solidFill>
                <a:srgbClr val="FFFFFF"/>
              </a:solidFill>
              <a:ea typeface="ヒラギノ角ゴ Pro W3" charset="0"/>
            </a:endParaRPr>
          </a:p>
        </p:txBody>
      </p:sp>
      <p:sp>
        <p:nvSpPr>
          <p:cNvPr id="304" name="Rectangle 192"/>
          <p:cNvSpPr>
            <a:spLocks noChangeArrowheads="1"/>
          </p:cNvSpPr>
          <p:nvPr/>
        </p:nvSpPr>
        <p:spPr bwMode="auto">
          <a:xfrm>
            <a:off x="3703638" y="2401888"/>
            <a:ext cx="22225" cy="190500"/>
          </a:xfrm>
          <a:prstGeom prst="rect">
            <a:avLst/>
          </a:prstGeom>
          <a:solidFill>
            <a:srgbClr val="FFFF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200" b="1">
              <a:solidFill>
                <a:srgbClr val="FFFFFF"/>
              </a:solidFill>
              <a:ea typeface="ヒラギノ角ゴ Pro W3" charset="0"/>
            </a:endParaRPr>
          </a:p>
        </p:txBody>
      </p:sp>
      <p:sp>
        <p:nvSpPr>
          <p:cNvPr id="305" name="Rectangle 193"/>
          <p:cNvSpPr>
            <a:spLocks noChangeArrowheads="1"/>
          </p:cNvSpPr>
          <p:nvPr/>
        </p:nvSpPr>
        <p:spPr bwMode="auto">
          <a:xfrm>
            <a:off x="3856038" y="2401888"/>
            <a:ext cx="22225" cy="203200"/>
          </a:xfrm>
          <a:prstGeom prst="rect">
            <a:avLst/>
          </a:prstGeom>
          <a:solidFill>
            <a:srgbClr val="FFFF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200" b="1">
              <a:solidFill>
                <a:srgbClr val="FFFFFF"/>
              </a:solidFill>
              <a:ea typeface="ヒラギノ角ゴ Pro W3" charset="0"/>
            </a:endParaRPr>
          </a:p>
        </p:txBody>
      </p:sp>
      <p:sp>
        <p:nvSpPr>
          <p:cNvPr id="306" name="Rectangle 194"/>
          <p:cNvSpPr>
            <a:spLocks noChangeArrowheads="1"/>
          </p:cNvSpPr>
          <p:nvPr/>
        </p:nvSpPr>
        <p:spPr bwMode="auto">
          <a:xfrm>
            <a:off x="3917950" y="2401888"/>
            <a:ext cx="19050" cy="211137"/>
          </a:xfrm>
          <a:prstGeom prst="rect">
            <a:avLst/>
          </a:prstGeom>
          <a:solidFill>
            <a:srgbClr val="FFFF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200" b="1">
              <a:solidFill>
                <a:srgbClr val="FFFFFF"/>
              </a:solidFill>
              <a:ea typeface="ヒラギノ角ゴ Pro W3" charset="0"/>
            </a:endParaRPr>
          </a:p>
        </p:txBody>
      </p:sp>
      <p:sp>
        <p:nvSpPr>
          <p:cNvPr id="307" name="Rectangle 195"/>
          <p:cNvSpPr>
            <a:spLocks noChangeArrowheads="1"/>
          </p:cNvSpPr>
          <p:nvPr/>
        </p:nvSpPr>
        <p:spPr bwMode="auto">
          <a:xfrm>
            <a:off x="3978275" y="2401888"/>
            <a:ext cx="19050" cy="220662"/>
          </a:xfrm>
          <a:prstGeom prst="rect">
            <a:avLst/>
          </a:prstGeom>
          <a:solidFill>
            <a:srgbClr val="FFFF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200" b="1">
              <a:solidFill>
                <a:srgbClr val="FFFFFF"/>
              </a:solidFill>
              <a:ea typeface="ヒラギノ角ゴ Pro W3" charset="0"/>
            </a:endParaRPr>
          </a:p>
        </p:txBody>
      </p:sp>
      <p:sp>
        <p:nvSpPr>
          <p:cNvPr id="308" name="Rectangle 196"/>
          <p:cNvSpPr>
            <a:spLocks noChangeArrowheads="1"/>
          </p:cNvSpPr>
          <p:nvPr/>
        </p:nvSpPr>
        <p:spPr bwMode="auto">
          <a:xfrm>
            <a:off x="4189413" y="2401888"/>
            <a:ext cx="22225" cy="246062"/>
          </a:xfrm>
          <a:prstGeom prst="rect">
            <a:avLst/>
          </a:prstGeom>
          <a:solidFill>
            <a:srgbClr val="FFFF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200" b="1">
              <a:solidFill>
                <a:srgbClr val="FFFFFF"/>
              </a:solidFill>
              <a:ea typeface="ヒラギノ角ゴ Pro W3" charset="0"/>
            </a:endParaRPr>
          </a:p>
        </p:txBody>
      </p:sp>
      <p:sp>
        <p:nvSpPr>
          <p:cNvPr id="309" name="Rectangle 197"/>
          <p:cNvSpPr>
            <a:spLocks noChangeArrowheads="1"/>
          </p:cNvSpPr>
          <p:nvPr/>
        </p:nvSpPr>
        <p:spPr bwMode="auto">
          <a:xfrm>
            <a:off x="4311650" y="2401888"/>
            <a:ext cx="23813" cy="261937"/>
          </a:xfrm>
          <a:prstGeom prst="rect">
            <a:avLst/>
          </a:prstGeom>
          <a:solidFill>
            <a:srgbClr val="FFFF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200" b="1">
              <a:solidFill>
                <a:srgbClr val="FFFFFF"/>
              </a:solidFill>
              <a:ea typeface="ヒラギノ角ゴ Pro W3" charset="0"/>
            </a:endParaRPr>
          </a:p>
        </p:txBody>
      </p:sp>
      <p:sp>
        <p:nvSpPr>
          <p:cNvPr id="310" name="Rectangle 198"/>
          <p:cNvSpPr>
            <a:spLocks noChangeArrowheads="1"/>
          </p:cNvSpPr>
          <p:nvPr/>
        </p:nvSpPr>
        <p:spPr bwMode="auto">
          <a:xfrm>
            <a:off x="4341813" y="2401888"/>
            <a:ext cx="22225" cy="261937"/>
          </a:xfrm>
          <a:prstGeom prst="rect">
            <a:avLst/>
          </a:prstGeom>
          <a:solidFill>
            <a:srgbClr val="FFFF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200" b="1">
              <a:solidFill>
                <a:srgbClr val="FFFFFF"/>
              </a:solidFill>
              <a:ea typeface="ヒラギノ角ゴ Pro W3" charset="0"/>
            </a:endParaRPr>
          </a:p>
        </p:txBody>
      </p:sp>
      <p:sp>
        <p:nvSpPr>
          <p:cNvPr id="311" name="Rectangle 199"/>
          <p:cNvSpPr>
            <a:spLocks noChangeArrowheads="1"/>
          </p:cNvSpPr>
          <p:nvPr/>
        </p:nvSpPr>
        <p:spPr bwMode="auto">
          <a:xfrm>
            <a:off x="4706938" y="2401888"/>
            <a:ext cx="22225" cy="314325"/>
          </a:xfrm>
          <a:prstGeom prst="rect">
            <a:avLst/>
          </a:prstGeom>
          <a:solidFill>
            <a:srgbClr val="FFFF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200" b="1">
              <a:solidFill>
                <a:srgbClr val="FFFFFF"/>
              </a:solidFill>
              <a:ea typeface="ヒラギノ角ゴ Pro W3" charset="0"/>
            </a:endParaRPr>
          </a:p>
        </p:txBody>
      </p:sp>
      <p:sp>
        <p:nvSpPr>
          <p:cNvPr id="312" name="Rectangle 200"/>
          <p:cNvSpPr>
            <a:spLocks noChangeArrowheads="1"/>
          </p:cNvSpPr>
          <p:nvPr/>
        </p:nvSpPr>
        <p:spPr bwMode="auto">
          <a:xfrm>
            <a:off x="4830763" y="2401888"/>
            <a:ext cx="19050" cy="322262"/>
          </a:xfrm>
          <a:prstGeom prst="rect">
            <a:avLst/>
          </a:prstGeom>
          <a:solidFill>
            <a:srgbClr val="FFFF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200" b="1">
              <a:solidFill>
                <a:srgbClr val="FFFFFF"/>
              </a:solidFill>
              <a:ea typeface="ヒラギノ角ゴ Pro W3" charset="0"/>
            </a:endParaRPr>
          </a:p>
        </p:txBody>
      </p:sp>
      <p:sp>
        <p:nvSpPr>
          <p:cNvPr id="313" name="Rectangle 201"/>
          <p:cNvSpPr>
            <a:spLocks noChangeArrowheads="1"/>
          </p:cNvSpPr>
          <p:nvPr/>
        </p:nvSpPr>
        <p:spPr bwMode="auto">
          <a:xfrm>
            <a:off x="4892675" y="2401888"/>
            <a:ext cx="19050" cy="328612"/>
          </a:xfrm>
          <a:prstGeom prst="rect">
            <a:avLst/>
          </a:prstGeom>
          <a:solidFill>
            <a:srgbClr val="FFFF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200" b="1">
              <a:solidFill>
                <a:srgbClr val="FFFFFF"/>
              </a:solidFill>
              <a:ea typeface="ヒラギノ角ゴ Pro W3" charset="0"/>
            </a:endParaRPr>
          </a:p>
        </p:txBody>
      </p:sp>
      <p:sp>
        <p:nvSpPr>
          <p:cNvPr id="314" name="Rectangle 202"/>
          <p:cNvSpPr>
            <a:spLocks noChangeArrowheads="1"/>
          </p:cNvSpPr>
          <p:nvPr/>
        </p:nvSpPr>
        <p:spPr bwMode="auto">
          <a:xfrm>
            <a:off x="6232525" y="2401888"/>
            <a:ext cx="19050" cy="442912"/>
          </a:xfrm>
          <a:prstGeom prst="rect">
            <a:avLst/>
          </a:prstGeom>
          <a:solidFill>
            <a:srgbClr val="FFFF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200" b="1">
              <a:solidFill>
                <a:srgbClr val="FFFFFF"/>
              </a:solidFill>
              <a:ea typeface="ヒラギノ角ゴ Pro W3" charset="0"/>
            </a:endParaRPr>
          </a:p>
        </p:txBody>
      </p:sp>
      <p:sp>
        <p:nvSpPr>
          <p:cNvPr id="315" name="Rectangle 203"/>
          <p:cNvSpPr>
            <a:spLocks noChangeArrowheads="1"/>
          </p:cNvSpPr>
          <p:nvPr/>
        </p:nvSpPr>
        <p:spPr bwMode="auto">
          <a:xfrm>
            <a:off x="7354888" y="2401888"/>
            <a:ext cx="23812" cy="581025"/>
          </a:xfrm>
          <a:prstGeom prst="rect">
            <a:avLst/>
          </a:prstGeom>
          <a:solidFill>
            <a:srgbClr val="FFFF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200" b="1">
              <a:solidFill>
                <a:srgbClr val="FFFFFF"/>
              </a:solidFill>
              <a:ea typeface="ヒラギノ角ゴ Pro W3" charset="0"/>
            </a:endParaRPr>
          </a:p>
        </p:txBody>
      </p:sp>
      <p:sp>
        <p:nvSpPr>
          <p:cNvPr id="316" name="Rectangle 204"/>
          <p:cNvSpPr>
            <a:spLocks noChangeArrowheads="1"/>
          </p:cNvSpPr>
          <p:nvPr/>
        </p:nvSpPr>
        <p:spPr bwMode="auto">
          <a:xfrm>
            <a:off x="8058150" y="2401888"/>
            <a:ext cx="20638" cy="763587"/>
          </a:xfrm>
          <a:prstGeom prst="rect">
            <a:avLst/>
          </a:prstGeom>
          <a:solidFill>
            <a:srgbClr val="FFFF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200" b="1">
              <a:solidFill>
                <a:srgbClr val="FFFFFF"/>
              </a:solidFill>
              <a:ea typeface="ヒラギノ角ゴ Pro W3" charset="0"/>
            </a:endParaRPr>
          </a:p>
        </p:txBody>
      </p:sp>
      <p:sp>
        <p:nvSpPr>
          <p:cNvPr id="317" name="Rectangle 205"/>
          <p:cNvSpPr>
            <a:spLocks noChangeArrowheads="1"/>
          </p:cNvSpPr>
          <p:nvPr/>
        </p:nvSpPr>
        <p:spPr bwMode="auto">
          <a:xfrm>
            <a:off x="8515350" y="2401888"/>
            <a:ext cx="19050" cy="889000"/>
          </a:xfrm>
          <a:prstGeom prst="rect">
            <a:avLst/>
          </a:prstGeom>
          <a:solidFill>
            <a:srgbClr val="FFFF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200" b="1">
              <a:solidFill>
                <a:srgbClr val="FFFFFF"/>
              </a:solidFill>
              <a:ea typeface="ヒラギノ角ゴ Pro W3" charset="0"/>
            </a:endParaRPr>
          </a:p>
        </p:txBody>
      </p:sp>
      <p:sp>
        <p:nvSpPr>
          <p:cNvPr id="318" name="Rectangle 207"/>
          <p:cNvSpPr>
            <a:spLocks noChangeArrowheads="1"/>
          </p:cNvSpPr>
          <p:nvPr/>
        </p:nvSpPr>
        <p:spPr bwMode="auto">
          <a:xfrm>
            <a:off x="3003550" y="2401888"/>
            <a:ext cx="19050" cy="90487"/>
          </a:xfrm>
          <a:prstGeom prst="rect">
            <a:avLst/>
          </a:prstGeom>
          <a:solidFill>
            <a:srgbClr val="FFFF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200" b="1">
              <a:solidFill>
                <a:srgbClr val="FFFFFF"/>
              </a:solidFill>
              <a:ea typeface="ヒラギノ角ゴ Pro W3" charset="0"/>
            </a:endParaRPr>
          </a:p>
        </p:txBody>
      </p:sp>
      <p:sp>
        <p:nvSpPr>
          <p:cNvPr id="319" name="Rectangle 208"/>
          <p:cNvSpPr>
            <a:spLocks noChangeArrowheads="1"/>
          </p:cNvSpPr>
          <p:nvPr/>
        </p:nvSpPr>
        <p:spPr bwMode="auto">
          <a:xfrm>
            <a:off x="3551238" y="2401888"/>
            <a:ext cx="19050" cy="180975"/>
          </a:xfrm>
          <a:prstGeom prst="rect">
            <a:avLst/>
          </a:prstGeom>
          <a:solidFill>
            <a:srgbClr val="FFFF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200" b="1">
              <a:solidFill>
                <a:srgbClr val="FFFFFF"/>
              </a:solidFill>
              <a:ea typeface="ヒラギノ角ゴ Pro W3" charset="0"/>
            </a:endParaRPr>
          </a:p>
        </p:txBody>
      </p:sp>
      <p:sp>
        <p:nvSpPr>
          <p:cNvPr id="320" name="Rectangle 209"/>
          <p:cNvSpPr>
            <a:spLocks noChangeArrowheads="1"/>
          </p:cNvSpPr>
          <p:nvPr/>
        </p:nvSpPr>
        <p:spPr bwMode="auto">
          <a:xfrm>
            <a:off x="3579813" y="2401888"/>
            <a:ext cx="23812" cy="180975"/>
          </a:xfrm>
          <a:prstGeom prst="rect">
            <a:avLst/>
          </a:prstGeom>
          <a:solidFill>
            <a:srgbClr val="FFFF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200" b="1">
              <a:solidFill>
                <a:srgbClr val="FFFFFF"/>
              </a:solidFill>
              <a:ea typeface="ヒラギノ角ゴ Pro W3" charset="0"/>
            </a:endParaRPr>
          </a:p>
        </p:txBody>
      </p:sp>
      <p:sp>
        <p:nvSpPr>
          <p:cNvPr id="321" name="Rectangle 210"/>
          <p:cNvSpPr>
            <a:spLocks noChangeArrowheads="1"/>
          </p:cNvSpPr>
          <p:nvPr/>
        </p:nvSpPr>
        <p:spPr bwMode="auto">
          <a:xfrm>
            <a:off x="3946525" y="2401888"/>
            <a:ext cx="22225" cy="217487"/>
          </a:xfrm>
          <a:prstGeom prst="rect">
            <a:avLst/>
          </a:prstGeom>
          <a:solidFill>
            <a:srgbClr val="FFFF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200" b="1">
              <a:solidFill>
                <a:srgbClr val="FFFFFF"/>
              </a:solidFill>
              <a:ea typeface="ヒラギノ角ゴ Pro W3" charset="0"/>
            </a:endParaRPr>
          </a:p>
        </p:txBody>
      </p:sp>
      <p:sp>
        <p:nvSpPr>
          <p:cNvPr id="322" name="Rectangle 211"/>
          <p:cNvSpPr>
            <a:spLocks noChangeArrowheads="1"/>
          </p:cNvSpPr>
          <p:nvPr/>
        </p:nvSpPr>
        <p:spPr bwMode="auto">
          <a:xfrm>
            <a:off x="4068763" y="2401888"/>
            <a:ext cx="19050" cy="223837"/>
          </a:xfrm>
          <a:prstGeom prst="rect">
            <a:avLst/>
          </a:prstGeom>
          <a:solidFill>
            <a:srgbClr val="FFFF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200" b="1">
              <a:solidFill>
                <a:srgbClr val="FFFFFF"/>
              </a:solidFill>
              <a:ea typeface="ヒラギノ角ゴ Pro W3" charset="0"/>
            </a:endParaRPr>
          </a:p>
        </p:txBody>
      </p:sp>
      <p:sp>
        <p:nvSpPr>
          <p:cNvPr id="323" name="Rectangle 212"/>
          <p:cNvSpPr>
            <a:spLocks noChangeArrowheads="1"/>
          </p:cNvSpPr>
          <p:nvPr/>
        </p:nvSpPr>
        <p:spPr bwMode="auto">
          <a:xfrm>
            <a:off x="4130675" y="2401888"/>
            <a:ext cx="19050" cy="231775"/>
          </a:xfrm>
          <a:prstGeom prst="rect">
            <a:avLst/>
          </a:prstGeom>
          <a:solidFill>
            <a:srgbClr val="FFFF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200" b="1">
              <a:solidFill>
                <a:srgbClr val="FFFFFF"/>
              </a:solidFill>
              <a:ea typeface="ヒラギノ角ゴ Pro W3" charset="0"/>
            </a:endParaRPr>
          </a:p>
        </p:txBody>
      </p:sp>
      <p:sp>
        <p:nvSpPr>
          <p:cNvPr id="324" name="Rectangle 213"/>
          <p:cNvSpPr>
            <a:spLocks noChangeArrowheads="1"/>
          </p:cNvSpPr>
          <p:nvPr/>
        </p:nvSpPr>
        <p:spPr bwMode="auto">
          <a:xfrm>
            <a:off x="4402138" y="2401888"/>
            <a:ext cx="23812" cy="273050"/>
          </a:xfrm>
          <a:prstGeom prst="rect">
            <a:avLst/>
          </a:prstGeom>
          <a:solidFill>
            <a:srgbClr val="FFFF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200" b="1">
              <a:solidFill>
                <a:srgbClr val="FFFFFF"/>
              </a:solidFill>
              <a:ea typeface="ヒラギノ角ゴ Pro W3" charset="0"/>
            </a:endParaRPr>
          </a:p>
        </p:txBody>
      </p:sp>
      <p:sp>
        <p:nvSpPr>
          <p:cNvPr id="325" name="Rectangle 214"/>
          <p:cNvSpPr>
            <a:spLocks noChangeArrowheads="1"/>
          </p:cNvSpPr>
          <p:nvPr/>
        </p:nvSpPr>
        <p:spPr bwMode="auto">
          <a:xfrm>
            <a:off x="4492625" y="2401888"/>
            <a:ext cx="23813" cy="280987"/>
          </a:xfrm>
          <a:prstGeom prst="rect">
            <a:avLst/>
          </a:prstGeom>
          <a:solidFill>
            <a:srgbClr val="FFFF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200" b="1">
              <a:solidFill>
                <a:srgbClr val="FFFFFF"/>
              </a:solidFill>
              <a:ea typeface="ヒラギノ角ゴ Pro W3" charset="0"/>
            </a:endParaRPr>
          </a:p>
        </p:txBody>
      </p:sp>
      <p:sp>
        <p:nvSpPr>
          <p:cNvPr id="326" name="Rectangle 215"/>
          <p:cNvSpPr>
            <a:spLocks noChangeArrowheads="1"/>
          </p:cNvSpPr>
          <p:nvPr/>
        </p:nvSpPr>
        <p:spPr bwMode="auto">
          <a:xfrm>
            <a:off x="4587875" y="2401888"/>
            <a:ext cx="19050" cy="293687"/>
          </a:xfrm>
          <a:prstGeom prst="rect">
            <a:avLst/>
          </a:prstGeom>
          <a:solidFill>
            <a:srgbClr val="FFFF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200" b="1">
              <a:solidFill>
                <a:srgbClr val="FFFFFF"/>
              </a:solidFill>
              <a:ea typeface="ヒラギノ角ゴ Pro W3" charset="0"/>
            </a:endParaRPr>
          </a:p>
        </p:txBody>
      </p:sp>
      <p:sp>
        <p:nvSpPr>
          <p:cNvPr id="327" name="Rectangle 216"/>
          <p:cNvSpPr>
            <a:spLocks noChangeArrowheads="1"/>
          </p:cNvSpPr>
          <p:nvPr/>
        </p:nvSpPr>
        <p:spPr bwMode="auto">
          <a:xfrm>
            <a:off x="4616450" y="2401888"/>
            <a:ext cx="22225" cy="293687"/>
          </a:xfrm>
          <a:prstGeom prst="rect">
            <a:avLst/>
          </a:prstGeom>
          <a:solidFill>
            <a:srgbClr val="FFFF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200" b="1">
              <a:solidFill>
                <a:srgbClr val="FFFFFF"/>
              </a:solidFill>
              <a:ea typeface="ヒラギノ角ゴ Pro W3" charset="0"/>
            </a:endParaRPr>
          </a:p>
        </p:txBody>
      </p:sp>
      <p:sp>
        <p:nvSpPr>
          <p:cNvPr id="328" name="Rectangle 217"/>
          <p:cNvSpPr>
            <a:spLocks noChangeArrowheads="1"/>
          </p:cNvSpPr>
          <p:nvPr/>
        </p:nvSpPr>
        <p:spPr bwMode="auto">
          <a:xfrm>
            <a:off x="4740275" y="2401888"/>
            <a:ext cx="19050" cy="314325"/>
          </a:xfrm>
          <a:prstGeom prst="rect">
            <a:avLst/>
          </a:prstGeom>
          <a:solidFill>
            <a:srgbClr val="FFFF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200" b="1">
              <a:solidFill>
                <a:srgbClr val="FFFFFF"/>
              </a:solidFill>
              <a:ea typeface="ヒラギノ角ゴ Pro W3" charset="0"/>
            </a:endParaRPr>
          </a:p>
        </p:txBody>
      </p:sp>
      <p:sp>
        <p:nvSpPr>
          <p:cNvPr id="329" name="Rectangle 218"/>
          <p:cNvSpPr>
            <a:spLocks noChangeArrowheads="1"/>
          </p:cNvSpPr>
          <p:nvPr/>
        </p:nvSpPr>
        <p:spPr bwMode="auto">
          <a:xfrm>
            <a:off x="4983163" y="2401888"/>
            <a:ext cx="19050" cy="342900"/>
          </a:xfrm>
          <a:prstGeom prst="rect">
            <a:avLst/>
          </a:prstGeom>
          <a:solidFill>
            <a:srgbClr val="FFFF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200" b="1">
              <a:solidFill>
                <a:srgbClr val="FFFFFF"/>
              </a:solidFill>
              <a:ea typeface="ヒラギノ角ゴ Pro W3" charset="0"/>
            </a:endParaRPr>
          </a:p>
        </p:txBody>
      </p:sp>
      <p:sp>
        <p:nvSpPr>
          <p:cNvPr id="330" name="Rectangle 219"/>
          <p:cNvSpPr>
            <a:spLocks noChangeArrowheads="1"/>
          </p:cNvSpPr>
          <p:nvPr/>
        </p:nvSpPr>
        <p:spPr bwMode="auto">
          <a:xfrm>
            <a:off x="5164138" y="2401888"/>
            <a:ext cx="22225" cy="360362"/>
          </a:xfrm>
          <a:prstGeom prst="rect">
            <a:avLst/>
          </a:prstGeom>
          <a:solidFill>
            <a:srgbClr val="FFFF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200" b="1">
              <a:solidFill>
                <a:srgbClr val="FFFFFF"/>
              </a:solidFill>
              <a:ea typeface="ヒラギノ角ゴ Pro W3" charset="0"/>
            </a:endParaRPr>
          </a:p>
        </p:txBody>
      </p:sp>
      <p:sp>
        <p:nvSpPr>
          <p:cNvPr id="331" name="Rectangle 220"/>
          <p:cNvSpPr>
            <a:spLocks noChangeArrowheads="1"/>
          </p:cNvSpPr>
          <p:nvPr/>
        </p:nvSpPr>
        <p:spPr bwMode="auto">
          <a:xfrm>
            <a:off x="5376863" y="2401888"/>
            <a:ext cx="23812" cy="379412"/>
          </a:xfrm>
          <a:prstGeom prst="rect">
            <a:avLst/>
          </a:prstGeom>
          <a:solidFill>
            <a:srgbClr val="FFFF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200" b="1">
              <a:solidFill>
                <a:srgbClr val="FFFFFF"/>
              </a:solidFill>
              <a:ea typeface="ヒラギノ角ゴ Pro W3" charset="0"/>
            </a:endParaRPr>
          </a:p>
        </p:txBody>
      </p:sp>
      <p:sp>
        <p:nvSpPr>
          <p:cNvPr id="332" name="Rectangle 221"/>
          <p:cNvSpPr>
            <a:spLocks noChangeArrowheads="1"/>
          </p:cNvSpPr>
          <p:nvPr/>
        </p:nvSpPr>
        <p:spPr bwMode="auto">
          <a:xfrm>
            <a:off x="5681663" y="2401888"/>
            <a:ext cx="22225" cy="400050"/>
          </a:xfrm>
          <a:prstGeom prst="rect">
            <a:avLst/>
          </a:prstGeom>
          <a:solidFill>
            <a:srgbClr val="FFFF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200" b="1">
              <a:solidFill>
                <a:srgbClr val="FFFFFF"/>
              </a:solidFill>
              <a:ea typeface="ヒラギノ角ゴ Pro W3" charset="0"/>
            </a:endParaRPr>
          </a:p>
        </p:txBody>
      </p:sp>
      <p:sp>
        <p:nvSpPr>
          <p:cNvPr id="333" name="Rectangle 222"/>
          <p:cNvSpPr>
            <a:spLocks noChangeArrowheads="1"/>
          </p:cNvSpPr>
          <p:nvPr/>
        </p:nvSpPr>
        <p:spPr bwMode="auto">
          <a:xfrm>
            <a:off x="5715000" y="2401888"/>
            <a:ext cx="19050" cy="403225"/>
          </a:xfrm>
          <a:prstGeom prst="rect">
            <a:avLst/>
          </a:prstGeom>
          <a:solidFill>
            <a:srgbClr val="FFFF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200" b="1">
              <a:solidFill>
                <a:srgbClr val="FFFFFF"/>
              </a:solidFill>
              <a:ea typeface="ヒラギノ角ゴ Pro W3" charset="0"/>
            </a:endParaRPr>
          </a:p>
        </p:txBody>
      </p:sp>
      <p:sp>
        <p:nvSpPr>
          <p:cNvPr id="334" name="Rectangle 223"/>
          <p:cNvSpPr>
            <a:spLocks noChangeArrowheads="1"/>
          </p:cNvSpPr>
          <p:nvPr/>
        </p:nvSpPr>
        <p:spPr bwMode="auto">
          <a:xfrm>
            <a:off x="5867400" y="2401888"/>
            <a:ext cx="19050" cy="412750"/>
          </a:xfrm>
          <a:prstGeom prst="rect">
            <a:avLst/>
          </a:prstGeom>
          <a:solidFill>
            <a:srgbClr val="FFFF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200" b="1">
              <a:solidFill>
                <a:srgbClr val="FFFFFF"/>
              </a:solidFill>
              <a:ea typeface="ヒラギノ角ゴ Pro W3" charset="0"/>
            </a:endParaRPr>
          </a:p>
        </p:txBody>
      </p:sp>
      <p:sp>
        <p:nvSpPr>
          <p:cNvPr id="335" name="Rectangle 224"/>
          <p:cNvSpPr>
            <a:spLocks noChangeArrowheads="1"/>
          </p:cNvSpPr>
          <p:nvPr/>
        </p:nvSpPr>
        <p:spPr bwMode="auto">
          <a:xfrm>
            <a:off x="6048375" y="2401888"/>
            <a:ext cx="22225" cy="422275"/>
          </a:xfrm>
          <a:prstGeom prst="rect">
            <a:avLst/>
          </a:prstGeom>
          <a:solidFill>
            <a:srgbClr val="FFFF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200" b="1">
              <a:solidFill>
                <a:srgbClr val="FFFFFF"/>
              </a:solidFill>
              <a:ea typeface="ヒラギノ角ゴ Pro W3" charset="0"/>
            </a:endParaRPr>
          </a:p>
        </p:txBody>
      </p:sp>
      <p:sp>
        <p:nvSpPr>
          <p:cNvPr id="336" name="Rectangle 225"/>
          <p:cNvSpPr>
            <a:spLocks noChangeArrowheads="1"/>
          </p:cNvSpPr>
          <p:nvPr/>
        </p:nvSpPr>
        <p:spPr bwMode="auto">
          <a:xfrm>
            <a:off x="6261100" y="2401888"/>
            <a:ext cx="19050" cy="442912"/>
          </a:xfrm>
          <a:prstGeom prst="rect">
            <a:avLst/>
          </a:prstGeom>
          <a:solidFill>
            <a:srgbClr val="FFFF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200" b="1">
              <a:solidFill>
                <a:srgbClr val="FFFFFF"/>
              </a:solidFill>
              <a:ea typeface="ヒラギノ角ゴ Pro W3" charset="0"/>
            </a:endParaRPr>
          </a:p>
        </p:txBody>
      </p:sp>
      <p:sp>
        <p:nvSpPr>
          <p:cNvPr id="337" name="Rectangle 226"/>
          <p:cNvSpPr>
            <a:spLocks noChangeArrowheads="1"/>
          </p:cNvSpPr>
          <p:nvPr/>
        </p:nvSpPr>
        <p:spPr bwMode="auto">
          <a:xfrm>
            <a:off x="6291263" y="2401888"/>
            <a:ext cx="20637" cy="457200"/>
          </a:xfrm>
          <a:prstGeom prst="rect">
            <a:avLst/>
          </a:prstGeom>
          <a:solidFill>
            <a:srgbClr val="FFFF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200" b="1">
              <a:solidFill>
                <a:srgbClr val="FFFFFF"/>
              </a:solidFill>
              <a:ea typeface="ヒラギノ角ゴ Pro W3" charset="0"/>
            </a:endParaRPr>
          </a:p>
        </p:txBody>
      </p:sp>
      <p:sp>
        <p:nvSpPr>
          <p:cNvPr id="338" name="Rectangle 227"/>
          <p:cNvSpPr>
            <a:spLocks noChangeArrowheads="1"/>
          </p:cNvSpPr>
          <p:nvPr/>
        </p:nvSpPr>
        <p:spPr bwMode="auto">
          <a:xfrm>
            <a:off x="6443663" y="2401888"/>
            <a:ext cx="22225" cy="474662"/>
          </a:xfrm>
          <a:prstGeom prst="rect">
            <a:avLst/>
          </a:prstGeom>
          <a:solidFill>
            <a:srgbClr val="FFFF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200" b="1">
              <a:solidFill>
                <a:srgbClr val="FFFFFF"/>
              </a:solidFill>
              <a:ea typeface="ヒラギノ角ゴ Pro W3" charset="0"/>
            </a:endParaRPr>
          </a:p>
        </p:txBody>
      </p:sp>
      <p:sp>
        <p:nvSpPr>
          <p:cNvPr id="339" name="Rectangle 228"/>
          <p:cNvSpPr>
            <a:spLocks noChangeArrowheads="1"/>
          </p:cNvSpPr>
          <p:nvPr/>
        </p:nvSpPr>
        <p:spPr bwMode="auto">
          <a:xfrm>
            <a:off x="6503988" y="2401888"/>
            <a:ext cx="23812" cy="484187"/>
          </a:xfrm>
          <a:prstGeom prst="rect">
            <a:avLst/>
          </a:prstGeom>
          <a:solidFill>
            <a:srgbClr val="FFFF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200" b="1">
              <a:solidFill>
                <a:srgbClr val="FFFFFF"/>
              </a:solidFill>
              <a:ea typeface="ヒラギノ角ゴ Pro W3" charset="0"/>
            </a:endParaRPr>
          </a:p>
        </p:txBody>
      </p:sp>
      <p:sp>
        <p:nvSpPr>
          <p:cNvPr id="340" name="Rectangle 229"/>
          <p:cNvSpPr>
            <a:spLocks noChangeArrowheads="1"/>
          </p:cNvSpPr>
          <p:nvPr/>
        </p:nvSpPr>
        <p:spPr bwMode="auto">
          <a:xfrm>
            <a:off x="6565900" y="2401888"/>
            <a:ext cx="22225" cy="488950"/>
          </a:xfrm>
          <a:prstGeom prst="rect">
            <a:avLst/>
          </a:prstGeom>
          <a:solidFill>
            <a:srgbClr val="FFFF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200" b="1">
              <a:solidFill>
                <a:srgbClr val="FFFFFF"/>
              </a:solidFill>
              <a:ea typeface="ヒラギノ角ゴ Pro W3" charset="0"/>
            </a:endParaRPr>
          </a:p>
        </p:txBody>
      </p:sp>
      <p:sp>
        <p:nvSpPr>
          <p:cNvPr id="341" name="Rectangle 230"/>
          <p:cNvSpPr>
            <a:spLocks noChangeArrowheads="1"/>
          </p:cNvSpPr>
          <p:nvPr/>
        </p:nvSpPr>
        <p:spPr bwMode="auto">
          <a:xfrm>
            <a:off x="6626225" y="2401888"/>
            <a:ext cx="20638" cy="493712"/>
          </a:xfrm>
          <a:prstGeom prst="rect">
            <a:avLst/>
          </a:prstGeom>
          <a:solidFill>
            <a:srgbClr val="FFFF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200" b="1">
              <a:solidFill>
                <a:srgbClr val="FFFFFF"/>
              </a:solidFill>
              <a:ea typeface="ヒラギノ角ゴ Pro W3" charset="0"/>
            </a:endParaRPr>
          </a:p>
        </p:txBody>
      </p:sp>
      <p:sp>
        <p:nvSpPr>
          <p:cNvPr id="342" name="Rectangle 231"/>
          <p:cNvSpPr>
            <a:spLocks noChangeArrowheads="1"/>
          </p:cNvSpPr>
          <p:nvPr/>
        </p:nvSpPr>
        <p:spPr bwMode="auto">
          <a:xfrm>
            <a:off x="6688138" y="2401888"/>
            <a:ext cx="20637" cy="501650"/>
          </a:xfrm>
          <a:prstGeom prst="rect">
            <a:avLst/>
          </a:prstGeom>
          <a:solidFill>
            <a:srgbClr val="FFFF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200" b="1">
              <a:solidFill>
                <a:srgbClr val="FFFFFF"/>
              </a:solidFill>
              <a:ea typeface="ヒラギノ角ゴ Pro W3" charset="0"/>
            </a:endParaRPr>
          </a:p>
        </p:txBody>
      </p:sp>
      <p:sp>
        <p:nvSpPr>
          <p:cNvPr id="343" name="Rectangle 232"/>
          <p:cNvSpPr>
            <a:spLocks noChangeArrowheads="1"/>
          </p:cNvSpPr>
          <p:nvPr/>
        </p:nvSpPr>
        <p:spPr bwMode="auto">
          <a:xfrm>
            <a:off x="6746875" y="2401888"/>
            <a:ext cx="23813" cy="508000"/>
          </a:xfrm>
          <a:prstGeom prst="rect">
            <a:avLst/>
          </a:prstGeom>
          <a:solidFill>
            <a:srgbClr val="FFFF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200" b="1">
              <a:solidFill>
                <a:srgbClr val="FFFFFF"/>
              </a:solidFill>
              <a:ea typeface="ヒラギノ角ゴ Pro W3" charset="0"/>
            </a:endParaRPr>
          </a:p>
        </p:txBody>
      </p:sp>
      <p:sp>
        <p:nvSpPr>
          <p:cNvPr id="344" name="Rectangle 233"/>
          <p:cNvSpPr>
            <a:spLocks noChangeArrowheads="1"/>
          </p:cNvSpPr>
          <p:nvPr/>
        </p:nvSpPr>
        <p:spPr bwMode="auto">
          <a:xfrm>
            <a:off x="7450138" y="2401888"/>
            <a:ext cx="19050" cy="588962"/>
          </a:xfrm>
          <a:prstGeom prst="rect">
            <a:avLst/>
          </a:prstGeom>
          <a:solidFill>
            <a:srgbClr val="FFFF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200" b="1">
              <a:solidFill>
                <a:srgbClr val="FFFFFF"/>
              </a:solidFill>
              <a:ea typeface="ヒラギノ角ゴ Pro W3" charset="0"/>
            </a:endParaRPr>
          </a:p>
        </p:txBody>
      </p:sp>
      <p:sp>
        <p:nvSpPr>
          <p:cNvPr id="345" name="Rectangle 234"/>
          <p:cNvSpPr>
            <a:spLocks noChangeArrowheads="1"/>
          </p:cNvSpPr>
          <p:nvPr/>
        </p:nvSpPr>
        <p:spPr bwMode="auto">
          <a:xfrm>
            <a:off x="7540625" y="2401888"/>
            <a:ext cx="19050" cy="608012"/>
          </a:xfrm>
          <a:prstGeom prst="rect">
            <a:avLst/>
          </a:prstGeom>
          <a:solidFill>
            <a:srgbClr val="FFFF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200" b="1">
              <a:solidFill>
                <a:srgbClr val="FFFFFF"/>
              </a:solidFill>
              <a:ea typeface="ヒラギノ角ゴ Pro W3" charset="0"/>
            </a:endParaRPr>
          </a:p>
        </p:txBody>
      </p:sp>
      <p:sp>
        <p:nvSpPr>
          <p:cNvPr id="346" name="Rectangle 235"/>
          <p:cNvSpPr>
            <a:spLocks noChangeArrowheads="1"/>
          </p:cNvSpPr>
          <p:nvPr/>
        </p:nvSpPr>
        <p:spPr bwMode="auto">
          <a:xfrm>
            <a:off x="7753350" y="2401888"/>
            <a:ext cx="19050" cy="633412"/>
          </a:xfrm>
          <a:prstGeom prst="rect">
            <a:avLst/>
          </a:prstGeom>
          <a:solidFill>
            <a:srgbClr val="FFFF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200" b="1">
              <a:solidFill>
                <a:srgbClr val="FFFFFF"/>
              </a:solidFill>
              <a:ea typeface="ヒラギノ角ゴ Pro W3" charset="0"/>
            </a:endParaRPr>
          </a:p>
        </p:txBody>
      </p:sp>
      <p:sp>
        <p:nvSpPr>
          <p:cNvPr id="347" name="Rectangle 236"/>
          <p:cNvSpPr>
            <a:spLocks noChangeArrowheads="1"/>
          </p:cNvSpPr>
          <p:nvPr/>
        </p:nvSpPr>
        <p:spPr bwMode="auto">
          <a:xfrm>
            <a:off x="8026400" y="2401888"/>
            <a:ext cx="22225" cy="736600"/>
          </a:xfrm>
          <a:prstGeom prst="rect">
            <a:avLst/>
          </a:prstGeom>
          <a:solidFill>
            <a:srgbClr val="FFFF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200" b="1">
              <a:solidFill>
                <a:srgbClr val="FFFFFF"/>
              </a:solidFill>
              <a:ea typeface="ヒラギノ角ゴ Pro W3" charset="0"/>
            </a:endParaRPr>
          </a:p>
        </p:txBody>
      </p:sp>
      <p:sp>
        <p:nvSpPr>
          <p:cNvPr id="348" name="Rectangle 237"/>
          <p:cNvSpPr>
            <a:spLocks noChangeArrowheads="1"/>
          </p:cNvSpPr>
          <p:nvPr/>
        </p:nvSpPr>
        <p:spPr bwMode="auto">
          <a:xfrm>
            <a:off x="8120063" y="2401888"/>
            <a:ext cx="19050" cy="784225"/>
          </a:xfrm>
          <a:prstGeom prst="rect">
            <a:avLst/>
          </a:prstGeom>
          <a:solidFill>
            <a:srgbClr val="FFFF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200" b="1">
              <a:solidFill>
                <a:srgbClr val="FFFFFF"/>
              </a:solidFill>
              <a:ea typeface="ヒラギノ角ゴ Pro W3" charset="0"/>
            </a:endParaRPr>
          </a:p>
        </p:txBody>
      </p:sp>
      <p:sp>
        <p:nvSpPr>
          <p:cNvPr id="349" name="Rectangle 238"/>
          <p:cNvSpPr>
            <a:spLocks noChangeArrowheads="1"/>
          </p:cNvSpPr>
          <p:nvPr/>
        </p:nvSpPr>
        <p:spPr bwMode="auto">
          <a:xfrm>
            <a:off x="8329613" y="2401888"/>
            <a:ext cx="23812" cy="889000"/>
          </a:xfrm>
          <a:prstGeom prst="rect">
            <a:avLst/>
          </a:prstGeom>
          <a:solidFill>
            <a:srgbClr val="FFFF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200" b="1">
              <a:solidFill>
                <a:srgbClr val="FFFFFF"/>
              </a:solidFill>
              <a:ea typeface="ヒラギノ角ゴ Pro W3" charset="0"/>
            </a:endParaRPr>
          </a:p>
        </p:txBody>
      </p:sp>
      <p:sp>
        <p:nvSpPr>
          <p:cNvPr id="350" name="Rectangle 239"/>
          <p:cNvSpPr>
            <a:spLocks noChangeArrowheads="1"/>
          </p:cNvSpPr>
          <p:nvPr/>
        </p:nvSpPr>
        <p:spPr bwMode="auto">
          <a:xfrm>
            <a:off x="8362950" y="2401888"/>
            <a:ext cx="19050" cy="889000"/>
          </a:xfrm>
          <a:prstGeom prst="rect">
            <a:avLst/>
          </a:prstGeom>
          <a:solidFill>
            <a:srgbClr val="FFFF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200" b="1">
              <a:solidFill>
                <a:srgbClr val="FFFFFF"/>
              </a:solidFill>
              <a:ea typeface="ヒラギノ角ゴ Pro W3" charset="0"/>
            </a:endParaRPr>
          </a:p>
        </p:txBody>
      </p:sp>
      <p:sp>
        <p:nvSpPr>
          <p:cNvPr id="351" name="Rectangle 240"/>
          <p:cNvSpPr>
            <a:spLocks noChangeArrowheads="1"/>
          </p:cNvSpPr>
          <p:nvPr/>
        </p:nvSpPr>
        <p:spPr bwMode="auto">
          <a:xfrm>
            <a:off x="8391525" y="2401888"/>
            <a:ext cx="22225" cy="889000"/>
          </a:xfrm>
          <a:prstGeom prst="rect">
            <a:avLst/>
          </a:prstGeom>
          <a:solidFill>
            <a:srgbClr val="FFFF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200" b="1">
              <a:solidFill>
                <a:srgbClr val="FFFFFF"/>
              </a:solidFill>
              <a:ea typeface="ヒラギノ角ゴ Pro W3" charset="0"/>
            </a:endParaRPr>
          </a:p>
        </p:txBody>
      </p:sp>
      <p:sp>
        <p:nvSpPr>
          <p:cNvPr id="352" name="Rectangle 241"/>
          <p:cNvSpPr>
            <a:spLocks noChangeArrowheads="1"/>
          </p:cNvSpPr>
          <p:nvPr/>
        </p:nvSpPr>
        <p:spPr bwMode="auto">
          <a:xfrm>
            <a:off x="8424863" y="2401888"/>
            <a:ext cx="19050" cy="889000"/>
          </a:xfrm>
          <a:prstGeom prst="rect">
            <a:avLst/>
          </a:prstGeom>
          <a:solidFill>
            <a:srgbClr val="FFFF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200" b="1">
              <a:solidFill>
                <a:srgbClr val="FFFFFF"/>
              </a:solidFill>
              <a:ea typeface="ヒラギノ角ゴ Pro W3" charset="0"/>
            </a:endParaRPr>
          </a:p>
        </p:txBody>
      </p:sp>
      <p:sp>
        <p:nvSpPr>
          <p:cNvPr id="353" name="Freeform 266"/>
          <p:cNvSpPr>
            <a:spLocks/>
          </p:cNvSpPr>
          <p:nvPr/>
        </p:nvSpPr>
        <p:spPr bwMode="auto">
          <a:xfrm>
            <a:off x="2343150" y="1536700"/>
            <a:ext cx="6173788" cy="1760538"/>
          </a:xfrm>
          <a:custGeom>
            <a:avLst/>
            <a:gdLst>
              <a:gd name="T0" fmla="*/ 0 w 4206"/>
              <a:gd name="T1" fmla="*/ 0 h 1984"/>
              <a:gd name="T2" fmla="*/ 0 w 4206"/>
              <a:gd name="T3" fmla="*/ 2147483647 h 1984"/>
              <a:gd name="T4" fmla="*/ 2147483647 w 4206"/>
              <a:gd name="T5" fmla="*/ 2147483647 h 1984"/>
              <a:gd name="T6" fmla="*/ 0 60000 65536"/>
              <a:gd name="T7" fmla="*/ 0 60000 65536"/>
              <a:gd name="T8" fmla="*/ 0 60000 65536"/>
              <a:gd name="T9" fmla="*/ 0 w 4206"/>
              <a:gd name="T10" fmla="*/ 0 h 1984"/>
              <a:gd name="T11" fmla="*/ 4206 w 4206"/>
              <a:gd name="T12" fmla="*/ 1984 h 198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206" h="1984">
                <a:moveTo>
                  <a:pt x="0" y="0"/>
                </a:moveTo>
                <a:lnTo>
                  <a:pt x="0" y="1984"/>
                </a:lnTo>
                <a:lnTo>
                  <a:pt x="4206" y="1984"/>
                </a:lnTo>
              </a:path>
            </a:pathLst>
          </a:custGeom>
          <a:noFill/>
          <a:ln w="3175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Times" charset="0"/>
              <a:ea typeface="ＭＳ Ｐゴシック" charset="0"/>
            </a:endParaRPr>
          </a:p>
        </p:txBody>
      </p:sp>
      <p:sp>
        <p:nvSpPr>
          <p:cNvPr id="354" name="Line 260"/>
          <p:cNvSpPr>
            <a:spLocks noChangeShapeType="1"/>
          </p:cNvSpPr>
          <p:nvPr/>
        </p:nvSpPr>
        <p:spPr bwMode="auto">
          <a:xfrm flipH="1">
            <a:off x="2265363" y="1758950"/>
            <a:ext cx="85725" cy="0"/>
          </a:xfrm>
          <a:prstGeom prst="line">
            <a:avLst/>
          </a:prstGeom>
          <a:noFill/>
          <a:ln w="3175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Times" charset="0"/>
              <a:ea typeface="ＭＳ Ｐゴシック" charset="0"/>
            </a:endParaRPr>
          </a:p>
        </p:txBody>
      </p:sp>
      <p:sp>
        <p:nvSpPr>
          <p:cNvPr id="355" name="Line 261"/>
          <p:cNvSpPr>
            <a:spLocks noChangeShapeType="1"/>
          </p:cNvSpPr>
          <p:nvPr/>
        </p:nvSpPr>
        <p:spPr bwMode="auto">
          <a:xfrm flipH="1">
            <a:off x="2265363" y="1979613"/>
            <a:ext cx="85725" cy="0"/>
          </a:xfrm>
          <a:prstGeom prst="line">
            <a:avLst/>
          </a:prstGeom>
          <a:noFill/>
          <a:ln w="3175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Times" charset="0"/>
              <a:ea typeface="ＭＳ Ｐゴシック" charset="0"/>
            </a:endParaRPr>
          </a:p>
        </p:txBody>
      </p:sp>
      <p:sp>
        <p:nvSpPr>
          <p:cNvPr id="356" name="Line 262"/>
          <p:cNvSpPr>
            <a:spLocks noChangeShapeType="1"/>
          </p:cNvSpPr>
          <p:nvPr/>
        </p:nvSpPr>
        <p:spPr bwMode="auto">
          <a:xfrm flipH="1">
            <a:off x="2265363" y="2417763"/>
            <a:ext cx="85725" cy="0"/>
          </a:xfrm>
          <a:prstGeom prst="line">
            <a:avLst/>
          </a:prstGeom>
          <a:noFill/>
          <a:ln w="3175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Times" charset="0"/>
              <a:ea typeface="ＭＳ Ｐゴシック" charset="0"/>
            </a:endParaRPr>
          </a:p>
        </p:txBody>
      </p:sp>
      <p:sp>
        <p:nvSpPr>
          <p:cNvPr id="357" name="Line 263"/>
          <p:cNvSpPr>
            <a:spLocks noChangeShapeType="1"/>
          </p:cNvSpPr>
          <p:nvPr/>
        </p:nvSpPr>
        <p:spPr bwMode="auto">
          <a:xfrm flipH="1">
            <a:off x="2265363" y="2638425"/>
            <a:ext cx="85725" cy="0"/>
          </a:xfrm>
          <a:prstGeom prst="line">
            <a:avLst/>
          </a:prstGeom>
          <a:noFill/>
          <a:ln w="3175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Times" charset="0"/>
              <a:ea typeface="ＭＳ Ｐゴシック" charset="0"/>
            </a:endParaRPr>
          </a:p>
        </p:txBody>
      </p:sp>
      <p:sp>
        <p:nvSpPr>
          <p:cNvPr id="358" name="Line 264"/>
          <p:cNvSpPr>
            <a:spLocks noChangeShapeType="1"/>
          </p:cNvSpPr>
          <p:nvPr/>
        </p:nvSpPr>
        <p:spPr bwMode="auto">
          <a:xfrm flipH="1">
            <a:off x="2265363" y="3076575"/>
            <a:ext cx="85725" cy="0"/>
          </a:xfrm>
          <a:prstGeom prst="line">
            <a:avLst/>
          </a:prstGeom>
          <a:noFill/>
          <a:ln w="3175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Times" charset="0"/>
              <a:ea typeface="ＭＳ Ｐゴシック" charset="0"/>
            </a:endParaRPr>
          </a:p>
        </p:txBody>
      </p:sp>
      <p:sp>
        <p:nvSpPr>
          <p:cNvPr id="359" name="Line 265"/>
          <p:cNvSpPr>
            <a:spLocks noChangeShapeType="1"/>
          </p:cNvSpPr>
          <p:nvPr/>
        </p:nvSpPr>
        <p:spPr bwMode="auto">
          <a:xfrm flipH="1">
            <a:off x="2265363" y="3297238"/>
            <a:ext cx="85725" cy="0"/>
          </a:xfrm>
          <a:prstGeom prst="line">
            <a:avLst/>
          </a:prstGeom>
          <a:noFill/>
          <a:ln w="3175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Times" charset="0"/>
              <a:ea typeface="ＭＳ Ｐゴシック" charset="0"/>
            </a:endParaRPr>
          </a:p>
        </p:txBody>
      </p:sp>
      <p:sp>
        <p:nvSpPr>
          <p:cNvPr id="360" name="Line 285"/>
          <p:cNvSpPr>
            <a:spLocks noChangeShapeType="1"/>
          </p:cNvSpPr>
          <p:nvPr/>
        </p:nvSpPr>
        <p:spPr bwMode="auto">
          <a:xfrm flipH="1">
            <a:off x="2271713" y="1539875"/>
            <a:ext cx="84137" cy="0"/>
          </a:xfrm>
          <a:prstGeom prst="line">
            <a:avLst/>
          </a:prstGeom>
          <a:noFill/>
          <a:ln w="3175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Times" charset="0"/>
              <a:ea typeface="ＭＳ Ｐゴシック" charset="0"/>
            </a:endParaRPr>
          </a:p>
        </p:txBody>
      </p:sp>
      <p:sp>
        <p:nvSpPr>
          <p:cNvPr id="361" name="Line 286"/>
          <p:cNvSpPr>
            <a:spLocks noChangeShapeType="1"/>
          </p:cNvSpPr>
          <p:nvPr/>
        </p:nvSpPr>
        <p:spPr bwMode="auto">
          <a:xfrm flipH="1">
            <a:off x="2265363" y="2197100"/>
            <a:ext cx="85725" cy="0"/>
          </a:xfrm>
          <a:prstGeom prst="line">
            <a:avLst/>
          </a:prstGeom>
          <a:noFill/>
          <a:ln w="3175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Times" charset="0"/>
              <a:ea typeface="ＭＳ Ｐゴシック" charset="0"/>
            </a:endParaRPr>
          </a:p>
        </p:txBody>
      </p:sp>
      <p:sp>
        <p:nvSpPr>
          <p:cNvPr id="362" name="Line 287"/>
          <p:cNvSpPr>
            <a:spLocks noChangeShapeType="1"/>
          </p:cNvSpPr>
          <p:nvPr/>
        </p:nvSpPr>
        <p:spPr bwMode="auto">
          <a:xfrm flipH="1">
            <a:off x="2265363" y="2857500"/>
            <a:ext cx="85725" cy="0"/>
          </a:xfrm>
          <a:prstGeom prst="line">
            <a:avLst/>
          </a:prstGeom>
          <a:noFill/>
          <a:ln w="3175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Times" charset="0"/>
              <a:ea typeface="ＭＳ Ｐゴシック" charset="0"/>
            </a:endParaRPr>
          </a:p>
        </p:txBody>
      </p:sp>
      <p:sp>
        <p:nvSpPr>
          <p:cNvPr id="363" name="TextBox 438"/>
          <p:cNvSpPr txBox="1">
            <a:spLocks noChangeArrowheads="1"/>
          </p:cNvSpPr>
          <p:nvPr/>
        </p:nvSpPr>
        <p:spPr bwMode="auto">
          <a:xfrm>
            <a:off x="2667000" y="1143000"/>
            <a:ext cx="47244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4572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800" b="1" dirty="0" err="1">
                <a:solidFill>
                  <a:srgbClr val="FFFFFF"/>
                </a:solidFill>
                <a:latin typeface="Arial"/>
                <a:cs typeface="Arial"/>
              </a:rPr>
              <a:t>Vemurafenib</a:t>
            </a:r>
            <a:r>
              <a:rPr lang="en-US" sz="1800" b="1" dirty="0">
                <a:solidFill>
                  <a:srgbClr val="FFFFFF"/>
                </a:solidFill>
                <a:latin typeface="Arial"/>
                <a:cs typeface="Arial"/>
              </a:rPr>
              <a:t>: </a:t>
            </a:r>
            <a:r>
              <a:rPr lang="en-US" sz="1800" dirty="0">
                <a:solidFill>
                  <a:srgbClr val="FFFFFF"/>
                </a:solidFill>
                <a:latin typeface="Arial"/>
                <a:cs typeface="Arial"/>
              </a:rPr>
              <a:t>48.4% confirmed objective </a:t>
            </a:r>
            <a:r>
              <a:rPr lang="en-US" sz="1800" dirty="0" smtClean="0">
                <a:solidFill>
                  <a:srgbClr val="FFFFFF"/>
                </a:solidFill>
                <a:latin typeface="Arial"/>
                <a:cs typeface="Arial"/>
              </a:rPr>
              <a:t>response (ASCO 2011)</a:t>
            </a:r>
            <a:endParaRPr lang="en-US" sz="18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64" name="Rectangle 363"/>
          <p:cNvSpPr>
            <a:spLocks noChangeArrowheads="1"/>
          </p:cNvSpPr>
          <p:nvPr/>
        </p:nvSpPr>
        <p:spPr bwMode="auto">
          <a:xfrm>
            <a:off x="7956550" y="1412875"/>
            <a:ext cx="730250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200" b="1" dirty="0">
                <a:solidFill>
                  <a:srgbClr val="FFFFFF"/>
                </a:solidFill>
                <a:ea typeface="ヒラギノ角ゴ Pro W3" charset="0"/>
              </a:rPr>
              <a:t>M1c</a:t>
            </a:r>
          </a:p>
        </p:txBody>
      </p:sp>
      <p:sp>
        <p:nvSpPr>
          <p:cNvPr id="365" name="Rectangle 370"/>
          <p:cNvSpPr>
            <a:spLocks noChangeArrowheads="1"/>
          </p:cNvSpPr>
          <p:nvPr/>
        </p:nvSpPr>
        <p:spPr bwMode="auto">
          <a:xfrm>
            <a:off x="7766050" y="1552575"/>
            <a:ext cx="152400" cy="128588"/>
          </a:xfrm>
          <a:prstGeom prst="rect">
            <a:avLst/>
          </a:prstGeom>
          <a:solidFill>
            <a:srgbClr val="FF66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200" b="1">
              <a:solidFill>
                <a:srgbClr val="FFFFFF"/>
              </a:solidFill>
              <a:ea typeface="ヒラギノ角ゴ Pro W3" charset="0"/>
            </a:endParaRPr>
          </a:p>
        </p:txBody>
      </p:sp>
      <p:sp>
        <p:nvSpPr>
          <p:cNvPr id="366" name="Line 18"/>
          <p:cNvSpPr>
            <a:spLocks noChangeShapeType="1"/>
          </p:cNvSpPr>
          <p:nvPr/>
        </p:nvSpPr>
        <p:spPr bwMode="auto">
          <a:xfrm>
            <a:off x="2349500" y="2403475"/>
            <a:ext cx="6184900" cy="0"/>
          </a:xfrm>
          <a:prstGeom prst="line">
            <a:avLst/>
          </a:prstGeom>
          <a:noFill/>
          <a:ln w="15875">
            <a:solidFill>
              <a:schemeClr val="bg1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Times" charset="0"/>
              <a:ea typeface="ＭＳ Ｐゴシック" charset="0"/>
            </a:endParaRPr>
          </a:p>
        </p:txBody>
      </p:sp>
      <p:sp>
        <p:nvSpPr>
          <p:cNvPr id="367" name="TextBox 366"/>
          <p:cNvSpPr txBox="1"/>
          <p:nvPr/>
        </p:nvSpPr>
        <p:spPr>
          <a:xfrm>
            <a:off x="4191000" y="1752600"/>
            <a:ext cx="3657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800" dirty="0" smtClean="0">
                <a:solidFill>
                  <a:srgbClr val="FFFF00"/>
                </a:solidFill>
                <a:ea typeface="ＭＳ Ｐゴシック" charset="0"/>
                <a:cs typeface="Arial"/>
              </a:rPr>
              <a:t>57.0% </a:t>
            </a:r>
            <a:r>
              <a:rPr lang="en-US" sz="1800" dirty="0">
                <a:solidFill>
                  <a:srgbClr val="FFFF00"/>
                </a:solidFill>
                <a:ea typeface="ＭＳ Ｐゴシック" charset="0"/>
                <a:cs typeface="Arial"/>
              </a:rPr>
              <a:t>confirmed objective </a:t>
            </a:r>
            <a:r>
              <a:rPr lang="en-US" sz="1800" dirty="0" smtClean="0">
                <a:solidFill>
                  <a:srgbClr val="FFFF00"/>
                </a:solidFill>
                <a:ea typeface="ＭＳ Ｐゴシック" charset="0"/>
                <a:cs typeface="Arial"/>
              </a:rPr>
              <a:t>response (ASCO 2012)</a:t>
            </a:r>
            <a:endParaRPr lang="en-US" sz="1800" dirty="0">
              <a:solidFill>
                <a:srgbClr val="FFFF00"/>
              </a:solidFill>
              <a:ea typeface="ＭＳ Ｐゴシック" charset="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69309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BBFAF9"/>
                </a:solidFill>
                <a:ea typeface="ＭＳ Ｐゴシック" charset="0"/>
                <a:cs typeface="ＭＳ Ｐゴシック" charset="0"/>
              </a:rPr>
              <a:t>BRIM3: Overall Survival </a:t>
            </a:r>
            <a:r>
              <a:rPr lang="en-US" dirty="0">
                <a:solidFill>
                  <a:srgbClr val="BBFAF9"/>
                </a:solidFill>
                <a:ea typeface="ＭＳ Ｐゴシック" charset="0"/>
                <a:cs typeface="ＭＳ Ｐゴシック" charset="0"/>
              </a:rPr>
              <a:t>at February 1, 2012 Cutoff, </a:t>
            </a:r>
            <a:r>
              <a:rPr lang="en-GB" dirty="0">
                <a:solidFill>
                  <a:srgbClr val="BBFAF9"/>
                </a:solidFill>
                <a:ea typeface="ＭＳ Ｐゴシック" charset="0"/>
                <a:cs typeface="ＭＳ Ｐゴシック" charset="0"/>
              </a:rPr>
              <a:t>Censored at Crossover</a:t>
            </a:r>
            <a:endParaRPr lang="en-US" dirty="0"/>
          </a:p>
        </p:txBody>
      </p:sp>
      <p:sp>
        <p:nvSpPr>
          <p:cNvPr id="5" name="Rectangle 52"/>
          <p:cNvSpPr>
            <a:spLocks noChangeArrowheads="1"/>
          </p:cNvSpPr>
          <p:nvPr/>
        </p:nvSpPr>
        <p:spPr bwMode="auto">
          <a:xfrm>
            <a:off x="381000" y="1981200"/>
            <a:ext cx="8534400" cy="2438400"/>
          </a:xfrm>
          <a:prstGeom prst="rect">
            <a:avLst/>
          </a:prstGeom>
          <a:solidFill>
            <a:srgbClr val="9CCBED"/>
          </a:solidFill>
          <a:ln w="9525">
            <a:solidFill>
              <a:schemeClr val="tx1">
                <a:alpha val="50195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aseline="-25000">
              <a:solidFill>
                <a:srgbClr val="000000"/>
              </a:solidFill>
              <a:latin typeface="Times" charset="0"/>
              <a:ea typeface="ＭＳ Ｐゴシック" charset="0"/>
            </a:endParaRPr>
          </a:p>
        </p:txBody>
      </p:sp>
      <p:graphicFrame>
        <p:nvGraphicFramePr>
          <p:cNvPr id="6" name="Table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53607240"/>
              </p:ext>
            </p:extLst>
          </p:nvPr>
        </p:nvGraphicFramePr>
        <p:xfrm>
          <a:off x="533400" y="2133600"/>
          <a:ext cx="8229601" cy="213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1600"/>
                <a:gridCol w="1981200"/>
                <a:gridCol w="1828800"/>
                <a:gridCol w="1295400"/>
                <a:gridCol w="1752601"/>
              </a:tblGrid>
              <a:tr h="1049864">
                <a:tc>
                  <a:txBody>
                    <a:bodyPr/>
                    <a:lstStyle/>
                    <a:p>
                      <a:endParaRPr lang="en-US" sz="1900" dirty="0">
                        <a:solidFill>
                          <a:srgbClr val="FFFFFF"/>
                        </a:solidFill>
                      </a:endParaRPr>
                    </a:p>
                  </a:txBody>
                  <a:tcPr marL="84327" marR="84327" marT="40958" marB="40958" anchor="b">
                    <a:solidFill>
                      <a:srgbClr val="012A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i="0" dirty="0" err="1" smtClean="0">
                          <a:solidFill>
                            <a:srgbClr val="FFFFFF"/>
                          </a:solidFill>
                        </a:rPr>
                        <a:t>Vemurafenib</a:t>
                      </a:r>
                      <a:r>
                        <a:rPr lang="en-US" sz="1900" i="0" dirty="0" smtClean="0">
                          <a:solidFill>
                            <a:srgbClr val="FFFFFF"/>
                          </a:solidFill>
                        </a:rPr>
                        <a:t/>
                      </a:r>
                      <a:br>
                        <a:rPr lang="en-US" sz="1900" i="0" dirty="0" smtClean="0">
                          <a:solidFill>
                            <a:srgbClr val="FFFFFF"/>
                          </a:solidFill>
                        </a:rPr>
                      </a:br>
                      <a:r>
                        <a:rPr lang="en-US" sz="1900" i="0" dirty="0" smtClean="0">
                          <a:solidFill>
                            <a:srgbClr val="FFFFFF"/>
                          </a:solidFill>
                        </a:rPr>
                        <a:t>(n = 337)</a:t>
                      </a:r>
                      <a:endParaRPr lang="en-US" sz="1900" i="0" baseline="0" dirty="0">
                        <a:solidFill>
                          <a:srgbClr val="FFFFFF"/>
                        </a:solidFill>
                      </a:endParaRPr>
                    </a:p>
                  </a:txBody>
                  <a:tcPr marL="84327" marR="84327" marT="40958" marB="40958" anchor="b">
                    <a:solidFill>
                      <a:srgbClr val="012A5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900" b="1" i="0" kern="1200" baseline="0" dirty="0" err="1" smtClean="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</a:rPr>
                        <a:t>Dacarbazine</a:t>
                      </a:r>
                      <a:r>
                        <a:rPr lang="en-US" sz="1900" b="1" i="0" kern="1200" baseline="0" dirty="0" smtClean="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sz="1900" b="1" i="0" kern="1200" baseline="0" dirty="0" smtClean="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sz="1900" b="1" i="0" kern="1200" baseline="0" dirty="0" smtClean="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</a:rPr>
                        <a:t>(n = 338)</a:t>
                      </a:r>
                      <a:endParaRPr lang="en-US" sz="1900" b="1" i="0" kern="1200" baseline="0" dirty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4327" marR="84327" marT="40958" marB="40958" anchor="b">
                    <a:solidFill>
                      <a:srgbClr val="012A5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900" b="1" i="0" kern="1200" baseline="0" dirty="0" smtClean="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</a:rPr>
                        <a:t>Hazard ratio</a:t>
                      </a:r>
                      <a:endParaRPr lang="en-US" sz="1900" b="1" i="0" kern="1200" baseline="0" dirty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4327" marR="84327" marT="40958" marB="40958" anchor="b">
                    <a:solidFill>
                      <a:srgbClr val="012A5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900" b="1" i="0" kern="1200" baseline="0" dirty="0" smtClean="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</a:rPr>
                        <a:t>Post-hoc</a:t>
                      </a:r>
                      <a:br>
                        <a:rPr lang="en-US" sz="1900" b="1" i="0" kern="1200" baseline="0" dirty="0" smtClean="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sz="1900" b="1" i="1" kern="1200" baseline="0" dirty="0" smtClean="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</a:rPr>
                        <a:t>p</a:t>
                      </a:r>
                      <a:r>
                        <a:rPr lang="en-US" sz="1900" b="1" i="0" kern="1200" baseline="0" dirty="0" smtClean="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</a:rPr>
                        <a:t>-value</a:t>
                      </a:r>
                      <a:endParaRPr lang="en-US" sz="1900" b="1" i="0" kern="1200" baseline="0" dirty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4327" marR="84327" marT="40958" marB="40958" anchor="b">
                    <a:solidFill>
                      <a:srgbClr val="012A50"/>
                    </a:solidFill>
                  </a:tcPr>
                </a:tc>
              </a:tr>
              <a:tr h="1083736">
                <a:tc>
                  <a:txBody>
                    <a:bodyPr/>
                    <a:lstStyle/>
                    <a:p>
                      <a:r>
                        <a:rPr lang="en-US" sz="1900" dirty="0" smtClean="0">
                          <a:solidFill>
                            <a:srgbClr val="FFFFFF"/>
                          </a:solidFill>
                        </a:rPr>
                        <a:t>Overall survival</a:t>
                      </a:r>
                      <a:endParaRPr lang="en-US" sz="1900" dirty="0">
                        <a:solidFill>
                          <a:srgbClr val="FFFFFF"/>
                        </a:solidFill>
                      </a:endParaRPr>
                    </a:p>
                  </a:txBody>
                  <a:tcPr marL="84327" marR="84327" marT="40958" marB="40958" anchor="ctr">
                    <a:solidFill>
                      <a:srgbClr val="00579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 smtClean="0">
                          <a:solidFill>
                            <a:schemeClr val="bg1"/>
                          </a:solidFill>
                        </a:rPr>
                        <a:t>13.6 </a:t>
                      </a:r>
                      <a:r>
                        <a:rPr lang="en-US" sz="1900" dirty="0" err="1" smtClean="0">
                          <a:solidFill>
                            <a:schemeClr val="bg1"/>
                          </a:solidFill>
                        </a:rPr>
                        <a:t>mo</a:t>
                      </a:r>
                      <a:endParaRPr lang="en-US" sz="1900" dirty="0">
                        <a:solidFill>
                          <a:schemeClr val="bg1"/>
                        </a:solidFill>
                      </a:endParaRPr>
                    </a:p>
                  </a:txBody>
                  <a:tcPr marL="84327" marR="84327" marT="40958" marB="40958" anchor="ctr">
                    <a:solidFill>
                      <a:srgbClr val="00579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 smtClean="0">
                          <a:solidFill>
                            <a:srgbClr val="FFFFFF"/>
                          </a:solidFill>
                        </a:rPr>
                        <a:t>9.7 </a:t>
                      </a:r>
                      <a:r>
                        <a:rPr lang="en-US" sz="1900" dirty="0" err="1" smtClean="0">
                          <a:solidFill>
                            <a:srgbClr val="FFFFFF"/>
                          </a:solidFill>
                        </a:rPr>
                        <a:t>mo</a:t>
                      </a:r>
                      <a:endParaRPr lang="en-US" sz="1900" dirty="0">
                        <a:solidFill>
                          <a:srgbClr val="FFC314"/>
                        </a:solidFill>
                      </a:endParaRPr>
                    </a:p>
                  </a:txBody>
                  <a:tcPr marL="84327" marR="84327" marT="40958" marB="40958" anchor="ctr">
                    <a:solidFill>
                      <a:srgbClr val="00579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 smtClean="0">
                          <a:solidFill>
                            <a:srgbClr val="FFFFFF"/>
                          </a:solidFill>
                        </a:rPr>
                        <a:t>0.70</a:t>
                      </a:r>
                      <a:endParaRPr lang="en-US" sz="1900" dirty="0">
                        <a:solidFill>
                          <a:srgbClr val="FFFFFF"/>
                        </a:solidFill>
                      </a:endParaRPr>
                    </a:p>
                  </a:txBody>
                  <a:tcPr marL="84327" marR="84327" marT="40958" marB="40958" anchor="ctr">
                    <a:solidFill>
                      <a:srgbClr val="00579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 smtClean="0">
                          <a:solidFill>
                            <a:srgbClr val="FFFFFF"/>
                          </a:solidFill>
                        </a:rPr>
                        <a:t>&lt;0.001</a:t>
                      </a:r>
                      <a:endParaRPr lang="en-US" sz="1900" dirty="0">
                        <a:solidFill>
                          <a:srgbClr val="FFFFFF"/>
                        </a:solidFill>
                      </a:endParaRPr>
                    </a:p>
                  </a:txBody>
                  <a:tcPr marL="84327" marR="84327" marT="40958" marB="40958" anchor="ctr">
                    <a:solidFill>
                      <a:srgbClr val="005796"/>
                    </a:solidFill>
                  </a:tcPr>
                </a:tc>
              </a:tr>
            </a:tbl>
          </a:graphicData>
        </a:graphic>
      </p:graphicFrame>
      <p:sp>
        <p:nvSpPr>
          <p:cNvPr id="7" name="Footer Placeholder 7"/>
          <p:cNvSpPr txBox="1">
            <a:spLocks/>
          </p:cNvSpPr>
          <p:nvPr/>
        </p:nvSpPr>
        <p:spPr>
          <a:xfrm>
            <a:off x="0" y="6324600"/>
            <a:ext cx="81534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defTabSz="914400">
              <a:defRPr/>
            </a:pPr>
            <a:r>
              <a:rPr lang="en-US" sz="1600" smtClean="0">
                <a:solidFill>
                  <a:srgbClr val="FFFFFF"/>
                </a:solidFill>
                <a:latin typeface="Arial"/>
              </a:rPr>
              <a:t>Chapman PB et al. </a:t>
            </a:r>
            <a:r>
              <a:rPr lang="en-US" sz="1600" i="1" smtClean="0">
                <a:solidFill>
                  <a:srgbClr val="FFFFFF"/>
                </a:solidFill>
                <a:latin typeface="Arial"/>
              </a:rPr>
              <a:t>Proc ASCO </a:t>
            </a:r>
            <a:r>
              <a:rPr lang="en-US" sz="1600" smtClean="0">
                <a:solidFill>
                  <a:srgbClr val="FFFFFF"/>
                </a:solidFill>
                <a:latin typeface="Arial"/>
              </a:rPr>
              <a:t>2012;Abstract 8502</a:t>
            </a:r>
            <a:r>
              <a:rPr lang="en-US" smtClean="0">
                <a:solidFill>
                  <a:srgbClr val="FFFFFF"/>
                </a:solidFill>
              </a:rPr>
              <a:t>.</a:t>
            </a:r>
            <a:endParaRPr lang="en-US" dirty="0">
              <a:solidFill>
                <a:srgbClr val="FFFFFF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0414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Title 1"/>
          <p:cNvSpPr>
            <a:spLocks noGrp="1"/>
          </p:cNvSpPr>
          <p:nvPr>
            <p:ph type="title" idx="4294967295"/>
          </p:nvPr>
        </p:nvSpPr>
        <p:spPr>
          <a:xfrm>
            <a:off x="685800" y="533400"/>
            <a:ext cx="7772400" cy="2514600"/>
          </a:xfrm>
        </p:spPr>
        <p:txBody>
          <a:bodyPr anchor="b"/>
          <a:lstStyle/>
          <a:p>
            <a:r>
              <a:rPr lang="en-US" sz="3600" dirty="0">
                <a:latin typeface="Arial" charset="0"/>
                <a:ea typeface="ＭＳ Ｐゴシック" charset="0"/>
              </a:rPr>
              <a:t>Efficacy of </a:t>
            </a:r>
            <a:r>
              <a:rPr lang="en-US" sz="3600" dirty="0" err="1">
                <a:latin typeface="Arial" charset="0"/>
                <a:ea typeface="ＭＳ Ｐゴシック" charset="0"/>
              </a:rPr>
              <a:t>Vemurafenib</a:t>
            </a:r>
            <a:r>
              <a:rPr lang="en-US" sz="3600" dirty="0">
                <a:latin typeface="Arial" charset="0"/>
                <a:ea typeface="ＭＳ Ｐゴシック" charset="0"/>
              </a:rPr>
              <a:t> in BRAFV600K Mutation-Positive Melanoma Disease – Results from the Phase 3 Clinical Study BRIM3 </a:t>
            </a:r>
          </a:p>
        </p:txBody>
      </p:sp>
      <p:sp>
        <p:nvSpPr>
          <p:cNvPr id="22530" name="Content Placeholder 2"/>
          <p:cNvSpPr>
            <a:spLocks noGrp="1"/>
          </p:cNvSpPr>
          <p:nvPr>
            <p:ph idx="4294967295"/>
          </p:nvPr>
        </p:nvSpPr>
        <p:spPr>
          <a:xfrm>
            <a:off x="685800" y="3429000"/>
            <a:ext cx="7772400" cy="3200400"/>
          </a:xfrm>
        </p:spPr>
        <p:txBody>
          <a:bodyPr/>
          <a:lstStyle/>
          <a:p>
            <a:pPr marL="0" indent="0">
              <a:buFontTx/>
              <a:buNone/>
            </a:pPr>
            <a:r>
              <a:rPr lang="en-US" dirty="0" smtClean="0">
                <a:latin typeface="Arial" charset="0"/>
                <a:ea typeface="ＭＳ Ｐゴシック" charset="0"/>
              </a:rPr>
              <a:t>GA </a:t>
            </a:r>
            <a:r>
              <a:rPr lang="en-US" dirty="0">
                <a:latin typeface="Arial" charset="0"/>
                <a:ea typeface="ＭＳ Ｐゴシック" charset="0"/>
              </a:rPr>
              <a:t>McArthur, </a:t>
            </a:r>
            <a:r>
              <a:rPr lang="en-US" dirty="0" smtClean="0">
                <a:latin typeface="Arial" charset="0"/>
                <a:ea typeface="ＭＳ Ｐゴシック" charset="0"/>
              </a:rPr>
              <a:t>A </a:t>
            </a:r>
            <a:r>
              <a:rPr lang="en-US" dirty="0" err="1">
                <a:latin typeface="Arial" charset="0"/>
                <a:ea typeface="ＭＳ Ｐゴシック" charset="0"/>
              </a:rPr>
              <a:t>Hauschild</a:t>
            </a:r>
            <a:r>
              <a:rPr lang="en-US" dirty="0">
                <a:latin typeface="Arial" charset="0"/>
                <a:ea typeface="ＭＳ Ｐゴシック" charset="0"/>
              </a:rPr>
              <a:t>, </a:t>
            </a:r>
            <a:r>
              <a:rPr lang="en-US" dirty="0" smtClean="0">
                <a:latin typeface="Arial" charset="0"/>
                <a:ea typeface="ＭＳ Ｐゴシック" charset="0"/>
              </a:rPr>
              <a:t>C </a:t>
            </a:r>
            <a:r>
              <a:rPr lang="en-US" dirty="0">
                <a:latin typeface="Arial" charset="0"/>
                <a:ea typeface="ＭＳ Ｐゴシック" charset="0"/>
              </a:rPr>
              <a:t>Robert, </a:t>
            </a:r>
            <a:r>
              <a:rPr lang="en-US" dirty="0" smtClean="0">
                <a:latin typeface="Arial" charset="0"/>
                <a:ea typeface="ＭＳ Ｐゴシック" charset="0"/>
              </a:rPr>
              <a:t>J </a:t>
            </a:r>
            <a:r>
              <a:rPr lang="en-US" dirty="0">
                <a:latin typeface="Arial" charset="0"/>
                <a:ea typeface="ＭＳ Ｐゴシック" charset="0"/>
              </a:rPr>
              <a:t>Larkin, </a:t>
            </a:r>
            <a:r>
              <a:rPr lang="en-US" dirty="0" smtClean="0">
                <a:latin typeface="Arial" charset="0"/>
                <a:ea typeface="ＭＳ Ｐゴシック" charset="0"/>
              </a:rPr>
              <a:t>JB </a:t>
            </a:r>
            <a:r>
              <a:rPr lang="en-US" dirty="0" err="1">
                <a:latin typeface="Arial" charset="0"/>
                <a:ea typeface="ＭＳ Ｐゴシック" charset="0"/>
              </a:rPr>
              <a:t>Haanen</a:t>
            </a:r>
            <a:r>
              <a:rPr lang="en-US" dirty="0">
                <a:latin typeface="Arial" charset="0"/>
                <a:ea typeface="ＭＳ Ｐゴシック" charset="0"/>
              </a:rPr>
              <a:t>, </a:t>
            </a:r>
            <a:r>
              <a:rPr lang="en-US" dirty="0" smtClean="0">
                <a:latin typeface="Arial" charset="0"/>
                <a:ea typeface="ＭＳ Ｐゴシック" charset="0"/>
              </a:rPr>
              <a:t>A </a:t>
            </a:r>
            <a:r>
              <a:rPr lang="en-US" dirty="0" err="1">
                <a:latin typeface="Arial" charset="0"/>
                <a:ea typeface="ＭＳ Ｐゴシック" charset="0"/>
              </a:rPr>
              <a:t>Ribas</a:t>
            </a:r>
            <a:r>
              <a:rPr lang="en-US" dirty="0">
                <a:latin typeface="Arial" charset="0"/>
                <a:ea typeface="ＭＳ Ｐゴシック" charset="0"/>
              </a:rPr>
              <a:t>, </a:t>
            </a:r>
            <a:r>
              <a:rPr lang="en-US" dirty="0" smtClean="0">
                <a:latin typeface="Arial" charset="0"/>
                <a:ea typeface="ＭＳ Ｐゴシック" charset="0"/>
              </a:rPr>
              <a:t>D </a:t>
            </a:r>
            <a:r>
              <a:rPr lang="en-US" dirty="0">
                <a:latin typeface="Arial" charset="0"/>
                <a:ea typeface="ＭＳ Ｐゴシック" charset="0"/>
              </a:rPr>
              <a:t>Hogg, </a:t>
            </a:r>
            <a:r>
              <a:rPr lang="en-US" dirty="0" smtClean="0">
                <a:latin typeface="Arial" charset="0"/>
                <a:ea typeface="ＭＳ Ｐゴシック" charset="0"/>
              </a:rPr>
              <a:t>O Hamid, P </a:t>
            </a:r>
            <a:r>
              <a:rPr lang="en-US" dirty="0" err="1">
                <a:latin typeface="Arial" charset="0"/>
                <a:ea typeface="ＭＳ Ｐゴシック" charset="0"/>
              </a:rPr>
              <a:t>Ascierto</a:t>
            </a:r>
            <a:r>
              <a:rPr lang="en-US" dirty="0">
                <a:latin typeface="Arial" charset="0"/>
                <a:ea typeface="ＭＳ Ｐゴシック" charset="0"/>
              </a:rPr>
              <a:t>, </a:t>
            </a:r>
            <a:r>
              <a:rPr lang="en-US" dirty="0" smtClean="0">
                <a:latin typeface="Arial" charset="0"/>
                <a:ea typeface="ＭＳ Ｐゴシック" charset="0"/>
              </a:rPr>
              <a:t>A </a:t>
            </a:r>
            <a:r>
              <a:rPr lang="en-US" dirty="0" err="1">
                <a:latin typeface="Arial" charset="0"/>
                <a:ea typeface="ＭＳ Ｐゴシック" charset="0"/>
              </a:rPr>
              <a:t>Testori</a:t>
            </a:r>
            <a:r>
              <a:rPr lang="en-US" dirty="0">
                <a:latin typeface="Arial" charset="0"/>
                <a:ea typeface="ＭＳ Ｐゴシック" charset="0"/>
              </a:rPr>
              <a:t>, </a:t>
            </a:r>
            <a:r>
              <a:rPr lang="en-US" dirty="0" smtClean="0">
                <a:latin typeface="Arial" charset="0"/>
                <a:ea typeface="ＭＳ Ｐゴシック" charset="0"/>
              </a:rPr>
              <a:t>P </a:t>
            </a:r>
            <a:r>
              <a:rPr lang="en-US" dirty="0" err="1">
                <a:latin typeface="Arial" charset="0"/>
                <a:ea typeface="ＭＳ Ｐゴシック" charset="0"/>
              </a:rPr>
              <a:t>Lorigan</a:t>
            </a:r>
            <a:r>
              <a:rPr lang="en-US" dirty="0">
                <a:latin typeface="Arial" charset="0"/>
                <a:ea typeface="ＭＳ Ｐゴシック" charset="0"/>
              </a:rPr>
              <a:t>, </a:t>
            </a:r>
            <a:r>
              <a:rPr lang="en-US" dirty="0" smtClean="0">
                <a:latin typeface="Arial" charset="0"/>
                <a:ea typeface="ＭＳ Ｐゴシック" charset="0"/>
              </a:rPr>
              <a:t>R </a:t>
            </a:r>
            <a:r>
              <a:rPr lang="en-US" dirty="0" err="1">
                <a:latin typeface="Arial" charset="0"/>
                <a:ea typeface="ＭＳ Ｐゴシック" charset="0"/>
              </a:rPr>
              <a:t>Dummer</a:t>
            </a:r>
            <a:r>
              <a:rPr lang="en-US" dirty="0">
                <a:latin typeface="Arial" charset="0"/>
                <a:ea typeface="ＭＳ Ｐゴシック" charset="0"/>
              </a:rPr>
              <a:t>, </a:t>
            </a:r>
            <a:r>
              <a:rPr lang="en-US" dirty="0" smtClean="0">
                <a:latin typeface="Arial" charset="0"/>
                <a:ea typeface="ＭＳ Ｐゴシック" charset="0"/>
              </a:rPr>
              <a:t>JA </a:t>
            </a:r>
            <a:r>
              <a:rPr lang="en-US" dirty="0" err="1">
                <a:latin typeface="Arial" charset="0"/>
                <a:ea typeface="ＭＳ Ｐゴシック" charset="0"/>
              </a:rPr>
              <a:t>Sosman</a:t>
            </a:r>
            <a:r>
              <a:rPr lang="en-US" dirty="0">
                <a:latin typeface="Arial" charset="0"/>
                <a:ea typeface="ＭＳ Ｐゴシック" charset="0"/>
              </a:rPr>
              <a:t>, </a:t>
            </a:r>
            <a:r>
              <a:rPr lang="en-US" dirty="0" smtClean="0">
                <a:latin typeface="Arial" charset="0"/>
                <a:ea typeface="ＭＳ Ｐゴシック" charset="0"/>
              </a:rPr>
              <a:t>K </a:t>
            </a:r>
            <a:r>
              <a:rPr lang="en-US" dirty="0">
                <a:latin typeface="Arial" charset="0"/>
                <a:ea typeface="ＭＳ Ｐゴシック" charset="0"/>
              </a:rPr>
              <a:t>Flaherty, </a:t>
            </a:r>
            <a:r>
              <a:rPr lang="en-US" dirty="0" smtClean="0">
                <a:latin typeface="Arial" charset="0"/>
                <a:ea typeface="ＭＳ Ｐゴシック" charset="0"/>
              </a:rPr>
              <a:t>M </a:t>
            </a:r>
            <a:r>
              <a:rPr lang="en-US" dirty="0">
                <a:latin typeface="Arial" charset="0"/>
                <a:ea typeface="ＭＳ Ｐゴシック" charset="0"/>
              </a:rPr>
              <a:t>Yin, </a:t>
            </a:r>
            <a:r>
              <a:rPr lang="en-US" dirty="0" smtClean="0">
                <a:latin typeface="Arial" charset="0"/>
                <a:ea typeface="ＭＳ Ｐゴシック" charset="0"/>
              </a:rPr>
              <a:t>I </a:t>
            </a:r>
            <a:r>
              <a:rPr lang="en-US" dirty="0">
                <a:latin typeface="Arial" charset="0"/>
                <a:ea typeface="ＭＳ Ｐゴシック" charset="0"/>
              </a:rPr>
              <a:t>Caro, </a:t>
            </a:r>
            <a:r>
              <a:rPr lang="en-US" dirty="0" smtClean="0">
                <a:latin typeface="Arial" charset="0"/>
                <a:ea typeface="ＭＳ Ｐゴシック" charset="0"/>
              </a:rPr>
              <a:t>F </a:t>
            </a:r>
            <a:r>
              <a:rPr lang="en-US" dirty="0" err="1">
                <a:latin typeface="Arial" charset="0"/>
                <a:ea typeface="ＭＳ Ｐゴシック" charset="0"/>
              </a:rPr>
              <a:t>Shieh</a:t>
            </a:r>
            <a:r>
              <a:rPr lang="en-US" dirty="0">
                <a:latin typeface="Arial" charset="0"/>
                <a:ea typeface="ＭＳ Ｐゴシック" charset="0"/>
              </a:rPr>
              <a:t>, </a:t>
            </a:r>
            <a:r>
              <a:rPr lang="en-US" dirty="0" smtClean="0">
                <a:latin typeface="Arial" charset="0"/>
                <a:ea typeface="ＭＳ Ｐゴシック" charset="0"/>
              </a:rPr>
              <a:t>R </a:t>
            </a:r>
            <a:r>
              <a:rPr lang="en-US" dirty="0">
                <a:latin typeface="Arial" charset="0"/>
                <a:ea typeface="ＭＳ Ｐゴシック" charset="0"/>
              </a:rPr>
              <a:t>Schilling, </a:t>
            </a:r>
            <a:r>
              <a:rPr lang="en-US" dirty="0" smtClean="0">
                <a:latin typeface="Arial" charset="0"/>
                <a:ea typeface="ＭＳ Ｐゴシック" charset="0"/>
              </a:rPr>
              <a:t>K </a:t>
            </a:r>
            <a:r>
              <a:rPr lang="en-US" dirty="0" err="1">
                <a:latin typeface="Arial" charset="0"/>
                <a:ea typeface="ＭＳ Ｐゴシック" charset="0"/>
              </a:rPr>
              <a:t>Trunzer</a:t>
            </a:r>
            <a:r>
              <a:rPr lang="en-US" dirty="0">
                <a:latin typeface="Arial" charset="0"/>
                <a:ea typeface="ＭＳ Ｐゴシック" charset="0"/>
              </a:rPr>
              <a:t>, </a:t>
            </a:r>
            <a:r>
              <a:rPr lang="en-US" dirty="0" smtClean="0">
                <a:latin typeface="Arial" charset="0"/>
                <a:ea typeface="ＭＳ Ｐゴシック" charset="0"/>
              </a:rPr>
              <a:t>P Chapman</a:t>
            </a:r>
            <a:endParaRPr lang="en-US" dirty="0">
              <a:latin typeface="Arial" charset="0"/>
              <a:ea typeface="ＭＳ Ｐゴシック" charset="0"/>
            </a:endParaRPr>
          </a:p>
          <a:p>
            <a:pPr marL="0" indent="0">
              <a:buFontTx/>
              <a:buNone/>
            </a:pPr>
            <a:endParaRPr lang="en-US" dirty="0">
              <a:latin typeface="Arial" charset="0"/>
              <a:ea typeface="ＭＳ Ｐゴシック" charset="0"/>
            </a:endParaRPr>
          </a:p>
          <a:p>
            <a:pPr marL="0" indent="0">
              <a:buFontTx/>
              <a:buNone/>
            </a:pPr>
            <a:r>
              <a:rPr lang="en-US" dirty="0">
                <a:latin typeface="Arial" charset="0"/>
                <a:ea typeface="ＭＳ Ｐゴシック" charset="0"/>
              </a:rPr>
              <a:t>Society for Melanoma </a:t>
            </a:r>
            <a:r>
              <a:rPr lang="en-US" dirty="0" smtClean="0">
                <a:latin typeface="Arial" charset="0"/>
                <a:ea typeface="ＭＳ Ｐゴシック" charset="0"/>
              </a:rPr>
              <a:t>Research, </a:t>
            </a:r>
            <a:r>
              <a:rPr lang="en-US" dirty="0">
                <a:latin typeface="Arial" charset="0"/>
                <a:ea typeface="ＭＳ Ｐゴシック" charset="0"/>
              </a:rPr>
              <a:t>November 8-11, 2012, Hollywood, </a:t>
            </a:r>
            <a:r>
              <a:rPr lang="en-US" dirty="0" smtClean="0">
                <a:latin typeface="Arial" charset="0"/>
                <a:ea typeface="ＭＳ Ｐゴシック" charset="0"/>
              </a:rPr>
              <a:t>California</a:t>
            </a:r>
            <a:endParaRPr lang="en-US" dirty="0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2028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Introduction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Zelboraf</a:t>
            </a:r>
            <a:r>
              <a:rPr lang="en-US" altLang="ko-KR" dirty="0"/>
              <a:t> (</a:t>
            </a:r>
            <a:r>
              <a:rPr lang="en-US" altLang="ko-KR" dirty="0" err="1"/>
              <a:t>vemurafenib</a:t>
            </a:r>
            <a:r>
              <a:rPr lang="en-US" altLang="ko-KR" dirty="0"/>
              <a:t>) Tablet, 240 mg for the</a:t>
            </a:r>
          </a:p>
          <a:p>
            <a:r>
              <a:rPr lang="en-US" altLang="ko-KR" dirty="0"/>
              <a:t>treatment of </a:t>
            </a:r>
            <a:r>
              <a:rPr lang="en-US" altLang="ko-KR" dirty="0" err="1"/>
              <a:t>unresectable</a:t>
            </a:r>
            <a:r>
              <a:rPr lang="en-US" altLang="ko-KR" dirty="0"/>
              <a:t> or metastatic melanoma</a:t>
            </a:r>
          </a:p>
          <a:p>
            <a:r>
              <a:rPr lang="en-US" altLang="ko-KR" dirty="0"/>
              <a:t>with the BRAFV600 mutation as detected by an FDA</a:t>
            </a:r>
          </a:p>
          <a:p>
            <a:r>
              <a:rPr lang="en-US" altLang="ko-KR" dirty="0"/>
              <a:t>approved test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F67D7-8C75-433C-B949-F5BA0106978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900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52"/>
          <p:cNvSpPr>
            <a:spLocks noChangeArrowheads="1"/>
          </p:cNvSpPr>
          <p:nvPr/>
        </p:nvSpPr>
        <p:spPr bwMode="auto">
          <a:xfrm>
            <a:off x="381000" y="1143000"/>
            <a:ext cx="8534400" cy="4267200"/>
          </a:xfrm>
          <a:prstGeom prst="rect">
            <a:avLst/>
          </a:prstGeom>
          <a:solidFill>
            <a:srgbClr val="9CCBED"/>
          </a:solidFill>
          <a:ln w="9525">
            <a:solidFill>
              <a:schemeClr val="tx1">
                <a:alpha val="50195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aseline="-25000">
              <a:solidFill>
                <a:srgbClr val="000000"/>
              </a:solidFill>
              <a:latin typeface="Times" charset="0"/>
              <a:ea typeface="ＭＳ Ｐゴシック" charset="0"/>
            </a:endParaRPr>
          </a:p>
        </p:txBody>
      </p:sp>
      <p:graphicFrame>
        <p:nvGraphicFramePr>
          <p:cNvPr id="4" name="Table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04462481"/>
              </p:ext>
            </p:extLst>
          </p:nvPr>
        </p:nvGraphicFramePr>
        <p:xfrm>
          <a:off x="533400" y="1288002"/>
          <a:ext cx="8229601" cy="39771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1958"/>
                <a:gridCol w="1694721"/>
                <a:gridCol w="1694721"/>
                <a:gridCol w="1621037"/>
                <a:gridCol w="1667164"/>
              </a:tblGrid>
              <a:tr h="386767">
                <a:tc>
                  <a:txBody>
                    <a:bodyPr/>
                    <a:lstStyle/>
                    <a:p>
                      <a:endParaRPr lang="en-US" sz="1900" dirty="0">
                        <a:solidFill>
                          <a:srgbClr val="FFFFFF"/>
                        </a:solidFill>
                      </a:endParaRPr>
                    </a:p>
                  </a:txBody>
                  <a:tcPr marL="84327" marR="84327" marT="40958" marB="40958">
                    <a:solidFill>
                      <a:srgbClr val="012A5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900" i="1" dirty="0" smtClean="0">
                          <a:solidFill>
                            <a:srgbClr val="FFFFFF"/>
                          </a:solidFill>
                        </a:rPr>
                        <a:t>BRAF</a:t>
                      </a:r>
                      <a:r>
                        <a:rPr lang="en-US" sz="1900" i="1" baseline="0" dirty="0" smtClean="0">
                          <a:solidFill>
                            <a:srgbClr val="FFFFFF"/>
                          </a:solidFill>
                        </a:rPr>
                        <a:t> </a:t>
                      </a:r>
                      <a:r>
                        <a:rPr lang="en-US" sz="1900" i="0" baseline="0" dirty="0" smtClean="0">
                          <a:solidFill>
                            <a:srgbClr val="FFFFFF"/>
                          </a:solidFill>
                        </a:rPr>
                        <a:t>V600E</a:t>
                      </a:r>
                      <a:endParaRPr lang="en-US" sz="1900" i="0" baseline="0" dirty="0">
                        <a:solidFill>
                          <a:srgbClr val="FFFFFF"/>
                        </a:solidFill>
                      </a:endParaRPr>
                    </a:p>
                  </a:txBody>
                  <a:tcPr marL="84327" marR="84327" marT="40958" marB="40958">
                    <a:solidFill>
                      <a:srgbClr val="012A5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800" i="0" baseline="0" dirty="0">
                        <a:solidFill>
                          <a:srgbClr val="FF0000"/>
                        </a:solidFill>
                      </a:endParaRPr>
                    </a:p>
                  </a:txBody>
                  <a:tcPr marL="91433" marR="91433" marT="45744" marB="45744"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900" b="1" i="1" kern="1200" baseline="0" dirty="0" smtClean="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</a:rPr>
                        <a:t>BRAF</a:t>
                      </a:r>
                      <a:r>
                        <a:rPr lang="en-US" sz="1900" b="1" i="1" kern="1200" baseline="0" dirty="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900" b="1" i="0" kern="1200" baseline="0" dirty="0" smtClean="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</a:rPr>
                        <a:t>V600K</a:t>
                      </a:r>
                      <a:endParaRPr lang="en-US" sz="1900" b="1" i="0" kern="1200" baseline="0" dirty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4327" marR="84327" marT="40958" marB="40958">
                    <a:solidFill>
                      <a:srgbClr val="012A5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457200" rtl="0" eaLnBrk="1" latinLnBrk="0" hangingPunct="1"/>
                      <a:endParaRPr lang="en-US" sz="1800" b="1" i="0" kern="1200" baseline="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33" marR="91433" marT="45744" marB="45744">
                    <a:noFill/>
                  </a:tcPr>
                </a:tc>
              </a:tr>
              <a:tr h="386767">
                <a:tc>
                  <a:txBody>
                    <a:bodyPr/>
                    <a:lstStyle/>
                    <a:p>
                      <a:endParaRPr lang="en-US" sz="1900" dirty="0">
                        <a:solidFill>
                          <a:srgbClr val="FFFFFF"/>
                        </a:solidFill>
                      </a:endParaRPr>
                    </a:p>
                  </a:txBody>
                  <a:tcPr marL="84327" marR="84327" marT="40958" marB="40958" anchor="b">
                    <a:solidFill>
                      <a:srgbClr val="012A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 smtClean="0">
                          <a:solidFill>
                            <a:srgbClr val="FFFFFF"/>
                          </a:solidFill>
                        </a:rPr>
                        <a:t>Dacarbazine</a:t>
                      </a:r>
                      <a:endParaRPr lang="en-US" sz="1900" dirty="0">
                        <a:solidFill>
                          <a:srgbClr val="FFFFFF"/>
                        </a:solidFill>
                      </a:endParaRPr>
                    </a:p>
                  </a:txBody>
                  <a:tcPr marL="84327" marR="84327" marT="40958" marB="40958" anchor="b">
                    <a:solidFill>
                      <a:srgbClr val="012A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 smtClean="0">
                          <a:solidFill>
                            <a:srgbClr val="FFC314"/>
                          </a:solidFill>
                        </a:rPr>
                        <a:t>Vemurafenib</a:t>
                      </a:r>
                      <a:endParaRPr lang="en-US" sz="1900" dirty="0">
                        <a:solidFill>
                          <a:srgbClr val="FFC314"/>
                        </a:solidFill>
                      </a:endParaRPr>
                    </a:p>
                  </a:txBody>
                  <a:tcPr marL="84327" marR="84327" marT="40958" marB="40958" anchor="b">
                    <a:solidFill>
                      <a:srgbClr val="012A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 smtClean="0">
                          <a:solidFill>
                            <a:srgbClr val="FFFFFF"/>
                          </a:solidFill>
                        </a:rPr>
                        <a:t>Dacarbazine</a:t>
                      </a:r>
                      <a:endParaRPr lang="en-US" sz="1900" dirty="0">
                        <a:solidFill>
                          <a:srgbClr val="FFFFFF"/>
                        </a:solidFill>
                      </a:endParaRPr>
                    </a:p>
                  </a:txBody>
                  <a:tcPr marL="84327" marR="84327" marT="40958" marB="40958" anchor="b">
                    <a:solidFill>
                      <a:srgbClr val="012A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 smtClean="0">
                          <a:solidFill>
                            <a:srgbClr val="FFC314"/>
                          </a:solidFill>
                        </a:rPr>
                        <a:t>Vemurafenib</a:t>
                      </a:r>
                      <a:endParaRPr lang="en-US" sz="1900" dirty="0">
                        <a:solidFill>
                          <a:srgbClr val="FFC314"/>
                        </a:solidFill>
                      </a:endParaRPr>
                    </a:p>
                  </a:txBody>
                  <a:tcPr marL="84327" marR="84327" marT="40958" marB="40958" anchor="b">
                    <a:solidFill>
                      <a:srgbClr val="012A50"/>
                    </a:solidFill>
                  </a:tcPr>
                </a:tc>
              </a:tr>
              <a:tr h="682363">
                <a:tc>
                  <a:txBody>
                    <a:bodyPr/>
                    <a:lstStyle/>
                    <a:p>
                      <a:r>
                        <a:rPr lang="en-US" sz="1900" dirty="0" smtClean="0">
                          <a:solidFill>
                            <a:srgbClr val="FFFFFF"/>
                          </a:solidFill>
                        </a:rPr>
                        <a:t>Median OS</a:t>
                      </a:r>
                      <a:endParaRPr lang="en-US" sz="1900" dirty="0">
                        <a:solidFill>
                          <a:srgbClr val="FFFFFF"/>
                        </a:solidFill>
                      </a:endParaRPr>
                    </a:p>
                  </a:txBody>
                  <a:tcPr marL="84327" marR="84327" marT="40958" marB="40958" anchor="ctr">
                    <a:solidFill>
                      <a:srgbClr val="00579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 smtClean="0">
                          <a:solidFill>
                            <a:srgbClr val="FFFFFF"/>
                          </a:solidFill>
                        </a:rPr>
                        <a:t>10.0 </a:t>
                      </a:r>
                      <a:r>
                        <a:rPr lang="en-US" sz="1900" dirty="0" err="1" smtClean="0">
                          <a:solidFill>
                            <a:srgbClr val="FFFFFF"/>
                          </a:solidFill>
                        </a:rPr>
                        <a:t>mos</a:t>
                      </a:r>
                      <a:endParaRPr lang="en-US" sz="1900" dirty="0">
                        <a:solidFill>
                          <a:srgbClr val="FFFFFF"/>
                        </a:solidFill>
                      </a:endParaRPr>
                    </a:p>
                  </a:txBody>
                  <a:tcPr marL="84327" marR="84327" marT="40958" marB="40958" anchor="ctr">
                    <a:solidFill>
                      <a:srgbClr val="00579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 smtClean="0">
                          <a:solidFill>
                            <a:srgbClr val="FFC314"/>
                          </a:solidFill>
                        </a:rPr>
                        <a:t>13.3 </a:t>
                      </a:r>
                      <a:r>
                        <a:rPr lang="en-US" sz="1900" dirty="0" err="1" smtClean="0">
                          <a:solidFill>
                            <a:srgbClr val="FFC314"/>
                          </a:solidFill>
                        </a:rPr>
                        <a:t>mos</a:t>
                      </a:r>
                      <a:endParaRPr lang="en-US" sz="1900" dirty="0">
                        <a:solidFill>
                          <a:srgbClr val="FFC314"/>
                        </a:solidFill>
                      </a:endParaRPr>
                    </a:p>
                  </a:txBody>
                  <a:tcPr marL="84327" marR="84327" marT="40958" marB="40958" anchor="ctr">
                    <a:solidFill>
                      <a:srgbClr val="00579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 smtClean="0">
                          <a:solidFill>
                            <a:srgbClr val="FFFFFF"/>
                          </a:solidFill>
                        </a:rPr>
                        <a:t>7.6  </a:t>
                      </a:r>
                      <a:r>
                        <a:rPr lang="en-US" sz="1900" dirty="0" err="1" smtClean="0">
                          <a:solidFill>
                            <a:srgbClr val="FFFFFF"/>
                          </a:solidFill>
                        </a:rPr>
                        <a:t>mos</a:t>
                      </a:r>
                      <a:endParaRPr lang="en-US" sz="1900" dirty="0">
                        <a:solidFill>
                          <a:srgbClr val="FFFFFF"/>
                        </a:solidFill>
                      </a:endParaRPr>
                    </a:p>
                  </a:txBody>
                  <a:tcPr marL="84327" marR="84327" marT="40958" marB="40958" anchor="ctr">
                    <a:solidFill>
                      <a:srgbClr val="00579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 smtClean="0">
                          <a:solidFill>
                            <a:srgbClr val="FFC314"/>
                          </a:solidFill>
                        </a:rPr>
                        <a:t>14.5 </a:t>
                      </a:r>
                      <a:r>
                        <a:rPr lang="en-US" sz="1900" dirty="0" err="1" smtClean="0">
                          <a:solidFill>
                            <a:srgbClr val="FFC314"/>
                          </a:solidFill>
                        </a:rPr>
                        <a:t>mos</a:t>
                      </a:r>
                      <a:endParaRPr lang="en-US" sz="1900" dirty="0">
                        <a:solidFill>
                          <a:srgbClr val="FFC314"/>
                        </a:solidFill>
                      </a:endParaRPr>
                    </a:p>
                  </a:txBody>
                  <a:tcPr marL="84327" marR="84327" marT="40958" marB="40958" anchor="ctr">
                    <a:solidFill>
                      <a:srgbClr val="005796"/>
                    </a:solidFill>
                  </a:tcPr>
                </a:tc>
              </a:tr>
              <a:tr h="372903">
                <a:tc>
                  <a:txBody>
                    <a:bodyPr/>
                    <a:lstStyle/>
                    <a:p>
                      <a:endParaRPr lang="en-US" sz="1900" dirty="0">
                        <a:solidFill>
                          <a:srgbClr val="FFFFFF"/>
                        </a:solidFill>
                      </a:endParaRPr>
                    </a:p>
                  </a:txBody>
                  <a:tcPr marL="84327" marR="84327" marT="40958" marB="40958" anchor="ctr">
                    <a:solidFill>
                      <a:srgbClr val="005796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900" dirty="0" smtClean="0">
                          <a:solidFill>
                            <a:srgbClr val="FFFFFF"/>
                          </a:solidFill>
                        </a:rPr>
                        <a:t>Hazard ratio: 0.75</a:t>
                      </a:r>
                      <a:endParaRPr lang="en-US" sz="1900" dirty="0">
                        <a:solidFill>
                          <a:srgbClr val="FFFFFF"/>
                        </a:solidFill>
                      </a:endParaRPr>
                    </a:p>
                  </a:txBody>
                  <a:tcPr marL="84327" marR="84327" marT="40958" marB="40958" anchor="ctr">
                    <a:solidFill>
                      <a:srgbClr val="00579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900" dirty="0">
                        <a:solidFill>
                          <a:srgbClr val="FFC314"/>
                        </a:solidFill>
                      </a:endParaRPr>
                    </a:p>
                  </a:txBody>
                  <a:tcPr marL="84327" marR="84327" marT="40958" marB="40958" anchor="ctr">
                    <a:solidFill>
                      <a:srgbClr val="005796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900" dirty="0" smtClean="0">
                          <a:solidFill>
                            <a:srgbClr val="FFFFFF"/>
                          </a:solidFill>
                        </a:rPr>
                        <a:t>Hazard ratio: 0.43</a:t>
                      </a:r>
                      <a:endParaRPr lang="en-US" sz="1900" dirty="0">
                        <a:solidFill>
                          <a:srgbClr val="FFFFFF"/>
                        </a:solidFill>
                      </a:endParaRPr>
                    </a:p>
                  </a:txBody>
                  <a:tcPr marL="84327" marR="84327" marT="40958" marB="40958" anchor="ctr">
                    <a:solidFill>
                      <a:srgbClr val="00579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900" dirty="0">
                        <a:solidFill>
                          <a:srgbClr val="FFC314"/>
                        </a:solidFill>
                      </a:endParaRPr>
                    </a:p>
                  </a:txBody>
                  <a:tcPr marL="84327" marR="84327" marT="40958" marB="40958" anchor="ctr">
                    <a:solidFill>
                      <a:srgbClr val="005796"/>
                    </a:solidFill>
                  </a:tcPr>
                </a:tc>
              </a:tr>
              <a:tr h="685800">
                <a:tc>
                  <a:txBody>
                    <a:bodyPr/>
                    <a:lstStyle/>
                    <a:p>
                      <a:r>
                        <a:rPr lang="en-US" sz="1900" dirty="0" smtClean="0">
                          <a:solidFill>
                            <a:srgbClr val="FFFFFF"/>
                          </a:solidFill>
                        </a:rPr>
                        <a:t>Median PFS </a:t>
                      </a:r>
                      <a:endParaRPr lang="en-US" sz="1900" dirty="0">
                        <a:solidFill>
                          <a:srgbClr val="FFFFFF"/>
                        </a:solidFill>
                      </a:endParaRPr>
                    </a:p>
                  </a:txBody>
                  <a:tcPr marL="84327" marR="84327" marT="40958" marB="40958" anchor="ctr">
                    <a:solidFill>
                      <a:srgbClr val="00579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 smtClean="0">
                          <a:solidFill>
                            <a:srgbClr val="FFFFFF"/>
                          </a:solidFill>
                        </a:rPr>
                        <a:t>1.6 </a:t>
                      </a:r>
                      <a:r>
                        <a:rPr lang="en-US" sz="1900" dirty="0" err="1" smtClean="0">
                          <a:solidFill>
                            <a:srgbClr val="FFFFFF"/>
                          </a:solidFill>
                        </a:rPr>
                        <a:t>mos</a:t>
                      </a:r>
                      <a:endParaRPr lang="en-US" sz="1900" dirty="0">
                        <a:solidFill>
                          <a:srgbClr val="FFFFFF"/>
                        </a:solidFill>
                      </a:endParaRPr>
                    </a:p>
                  </a:txBody>
                  <a:tcPr marL="84327" marR="84327" marT="40958" marB="40958" anchor="ctr">
                    <a:solidFill>
                      <a:srgbClr val="00579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 smtClean="0">
                          <a:solidFill>
                            <a:srgbClr val="FFC314"/>
                          </a:solidFill>
                        </a:rPr>
                        <a:t>6.9 </a:t>
                      </a:r>
                      <a:r>
                        <a:rPr lang="en-US" sz="1900" dirty="0" err="1" smtClean="0">
                          <a:solidFill>
                            <a:srgbClr val="FFC314"/>
                          </a:solidFill>
                        </a:rPr>
                        <a:t>mos</a:t>
                      </a:r>
                      <a:endParaRPr lang="en-US" sz="1900" dirty="0">
                        <a:solidFill>
                          <a:srgbClr val="FFC314"/>
                        </a:solidFill>
                      </a:endParaRPr>
                    </a:p>
                  </a:txBody>
                  <a:tcPr marL="84327" marR="84327" marT="40958" marB="40958" anchor="ctr">
                    <a:solidFill>
                      <a:srgbClr val="00579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 smtClean="0">
                          <a:solidFill>
                            <a:srgbClr val="FFFFFF"/>
                          </a:solidFill>
                        </a:rPr>
                        <a:t>1.7 </a:t>
                      </a:r>
                      <a:r>
                        <a:rPr lang="en-US" sz="1900" dirty="0" err="1" smtClean="0">
                          <a:solidFill>
                            <a:srgbClr val="FFFFFF"/>
                          </a:solidFill>
                        </a:rPr>
                        <a:t>mos</a:t>
                      </a:r>
                      <a:endParaRPr lang="en-US" sz="1900" dirty="0">
                        <a:solidFill>
                          <a:srgbClr val="FFFFFF"/>
                        </a:solidFill>
                      </a:endParaRPr>
                    </a:p>
                  </a:txBody>
                  <a:tcPr marL="84327" marR="84327" marT="40958" marB="40958" anchor="ctr">
                    <a:solidFill>
                      <a:srgbClr val="00579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 smtClean="0">
                          <a:solidFill>
                            <a:srgbClr val="FFC314"/>
                          </a:solidFill>
                        </a:rPr>
                        <a:t>5.9 </a:t>
                      </a:r>
                      <a:r>
                        <a:rPr lang="en-US" sz="1900" dirty="0" err="1" smtClean="0">
                          <a:solidFill>
                            <a:srgbClr val="FFC314"/>
                          </a:solidFill>
                        </a:rPr>
                        <a:t>mos</a:t>
                      </a:r>
                      <a:endParaRPr lang="en-US" sz="1900" dirty="0">
                        <a:solidFill>
                          <a:srgbClr val="FFC314"/>
                        </a:solidFill>
                      </a:endParaRPr>
                    </a:p>
                  </a:txBody>
                  <a:tcPr marL="84327" marR="84327" marT="40958" marB="40958" anchor="ctr">
                    <a:solidFill>
                      <a:srgbClr val="005796"/>
                    </a:solidFill>
                  </a:tcPr>
                </a:tc>
              </a:tr>
              <a:tr h="406051">
                <a:tc>
                  <a:txBody>
                    <a:bodyPr/>
                    <a:lstStyle/>
                    <a:p>
                      <a:endParaRPr lang="en-US" sz="1900" dirty="0">
                        <a:solidFill>
                          <a:srgbClr val="FFFFFF"/>
                        </a:solidFill>
                      </a:endParaRPr>
                    </a:p>
                  </a:txBody>
                  <a:tcPr marL="84327" marR="84327" marT="40958" marB="40958" anchor="ctr">
                    <a:solidFill>
                      <a:srgbClr val="005796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900" dirty="0" smtClean="0">
                          <a:solidFill>
                            <a:srgbClr val="FFFFFF"/>
                          </a:solidFill>
                        </a:rPr>
                        <a:t>Hazard ratio:</a:t>
                      </a:r>
                      <a:r>
                        <a:rPr lang="en-US" sz="1900" baseline="0" dirty="0" smtClean="0">
                          <a:solidFill>
                            <a:srgbClr val="FFFFFF"/>
                          </a:solidFill>
                        </a:rPr>
                        <a:t> 0.39</a:t>
                      </a:r>
                      <a:endParaRPr lang="en-US" sz="1900" dirty="0">
                        <a:solidFill>
                          <a:srgbClr val="FFFFFF"/>
                        </a:solidFill>
                      </a:endParaRPr>
                    </a:p>
                  </a:txBody>
                  <a:tcPr marL="84327" marR="84327" marT="40958" marB="40958" anchor="ctr">
                    <a:solidFill>
                      <a:srgbClr val="00579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900" dirty="0">
                        <a:solidFill>
                          <a:srgbClr val="FFC314"/>
                        </a:solidFill>
                      </a:endParaRPr>
                    </a:p>
                  </a:txBody>
                  <a:tcPr marL="84327" marR="84327" marT="40958" marB="40958" anchor="ctr">
                    <a:solidFill>
                      <a:srgbClr val="005796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900" dirty="0" smtClean="0">
                          <a:solidFill>
                            <a:srgbClr val="FFFFFF"/>
                          </a:solidFill>
                        </a:rPr>
                        <a:t>Hazard ratio: 0.30</a:t>
                      </a:r>
                      <a:endParaRPr lang="en-US" sz="1900" dirty="0">
                        <a:solidFill>
                          <a:srgbClr val="FFFFFF"/>
                        </a:solidFill>
                      </a:endParaRPr>
                    </a:p>
                  </a:txBody>
                  <a:tcPr marL="84327" marR="84327" marT="40958" marB="40958" anchor="ctr">
                    <a:solidFill>
                      <a:srgbClr val="00579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900" dirty="0">
                        <a:solidFill>
                          <a:srgbClr val="FFC314"/>
                        </a:solidFill>
                      </a:endParaRPr>
                    </a:p>
                  </a:txBody>
                  <a:tcPr marL="84327" marR="84327" marT="40958" marB="40958" anchor="ctr">
                    <a:solidFill>
                      <a:srgbClr val="005796"/>
                    </a:solidFill>
                  </a:tcPr>
                </a:tc>
              </a:tr>
              <a:tr h="660749">
                <a:tc>
                  <a:txBody>
                    <a:bodyPr/>
                    <a:lstStyle/>
                    <a:p>
                      <a:r>
                        <a:rPr lang="en-US" sz="1900" dirty="0" smtClean="0">
                          <a:solidFill>
                            <a:srgbClr val="FFFFFF"/>
                          </a:solidFill>
                        </a:rPr>
                        <a:t>Best ORR </a:t>
                      </a:r>
                      <a:endParaRPr lang="en-US" sz="1900" dirty="0">
                        <a:solidFill>
                          <a:srgbClr val="FFFFFF"/>
                        </a:solidFill>
                      </a:endParaRPr>
                    </a:p>
                  </a:txBody>
                  <a:tcPr marL="84327" marR="84327" marT="40958" marB="40958" anchor="ctr">
                    <a:solidFill>
                      <a:srgbClr val="00579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 smtClean="0">
                          <a:solidFill>
                            <a:srgbClr val="FFFFFF"/>
                          </a:solidFill>
                        </a:rPr>
                        <a:t>11%</a:t>
                      </a:r>
                      <a:endParaRPr lang="en-US" sz="1900" dirty="0">
                        <a:solidFill>
                          <a:srgbClr val="FFFFFF"/>
                        </a:solidFill>
                      </a:endParaRPr>
                    </a:p>
                  </a:txBody>
                  <a:tcPr marL="84327" marR="84327" marT="40958" marB="40958" anchor="ctr">
                    <a:solidFill>
                      <a:srgbClr val="00579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 smtClean="0">
                          <a:solidFill>
                            <a:srgbClr val="FFC314"/>
                          </a:solidFill>
                        </a:rPr>
                        <a:t>59%</a:t>
                      </a:r>
                      <a:endParaRPr lang="en-US" sz="1900" dirty="0">
                        <a:solidFill>
                          <a:srgbClr val="FFC314"/>
                        </a:solidFill>
                      </a:endParaRPr>
                    </a:p>
                  </a:txBody>
                  <a:tcPr marL="84327" marR="84327" marT="40958" marB="40958" anchor="ctr">
                    <a:solidFill>
                      <a:srgbClr val="00579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 smtClean="0">
                          <a:solidFill>
                            <a:srgbClr val="FFFFFF"/>
                          </a:solidFill>
                        </a:rPr>
                        <a:t>4%</a:t>
                      </a:r>
                      <a:endParaRPr lang="en-US" sz="1900" dirty="0">
                        <a:solidFill>
                          <a:srgbClr val="FFFFFF"/>
                        </a:solidFill>
                      </a:endParaRPr>
                    </a:p>
                  </a:txBody>
                  <a:tcPr marL="84327" marR="84327" marT="40958" marB="40958" anchor="ctr">
                    <a:solidFill>
                      <a:srgbClr val="00579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 smtClean="0">
                          <a:solidFill>
                            <a:srgbClr val="FFC314"/>
                          </a:solidFill>
                        </a:rPr>
                        <a:t>45%</a:t>
                      </a:r>
                      <a:endParaRPr lang="en-US" sz="1900" dirty="0">
                        <a:solidFill>
                          <a:srgbClr val="FFC314"/>
                        </a:solidFill>
                      </a:endParaRPr>
                    </a:p>
                  </a:txBody>
                  <a:tcPr marL="84327" marR="84327" marT="40958" marB="40958" anchor="ctr">
                    <a:solidFill>
                      <a:srgbClr val="005796"/>
                    </a:solidFill>
                  </a:tcPr>
                </a:tc>
              </a:tr>
              <a:tr h="395796">
                <a:tc>
                  <a:txBody>
                    <a:bodyPr/>
                    <a:lstStyle/>
                    <a:p>
                      <a:endParaRPr lang="en-US" sz="1900" dirty="0">
                        <a:solidFill>
                          <a:srgbClr val="FFFFFF"/>
                        </a:solidFill>
                      </a:endParaRPr>
                    </a:p>
                  </a:txBody>
                  <a:tcPr marL="84327" marR="84327" marT="40958" marB="40958" anchor="ctr">
                    <a:solidFill>
                      <a:srgbClr val="005796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900" dirty="0" smtClean="0">
                          <a:solidFill>
                            <a:srgbClr val="FFFFFF"/>
                          </a:solidFill>
                        </a:rPr>
                        <a:t>Odds ratio: 11.2</a:t>
                      </a:r>
                      <a:endParaRPr lang="en-US" sz="1900" dirty="0">
                        <a:solidFill>
                          <a:srgbClr val="FFFFFF"/>
                        </a:solidFill>
                      </a:endParaRPr>
                    </a:p>
                  </a:txBody>
                  <a:tcPr marL="84327" marR="84327" marT="40958" marB="40958" anchor="ctr">
                    <a:solidFill>
                      <a:srgbClr val="00579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900" dirty="0">
                        <a:solidFill>
                          <a:srgbClr val="FFC314"/>
                        </a:solidFill>
                      </a:endParaRPr>
                    </a:p>
                  </a:txBody>
                  <a:tcPr marL="84327" marR="84327" marT="40958" marB="40958" anchor="ctr">
                    <a:solidFill>
                      <a:srgbClr val="005796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900" dirty="0" smtClean="0">
                          <a:solidFill>
                            <a:srgbClr val="FFFFFF"/>
                          </a:solidFill>
                        </a:rPr>
                        <a:t>Odds ratio: 19.2</a:t>
                      </a:r>
                      <a:endParaRPr lang="en-US" sz="1900" dirty="0">
                        <a:solidFill>
                          <a:srgbClr val="FFFFFF"/>
                        </a:solidFill>
                      </a:endParaRPr>
                    </a:p>
                  </a:txBody>
                  <a:tcPr marL="84327" marR="84327" marT="40958" marB="40958" anchor="ctr">
                    <a:solidFill>
                      <a:srgbClr val="00579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900" dirty="0">
                        <a:solidFill>
                          <a:srgbClr val="FFC314"/>
                        </a:solidFill>
                      </a:endParaRPr>
                    </a:p>
                  </a:txBody>
                  <a:tcPr marL="84327" marR="84327" marT="40958" marB="40958" anchor="ctr">
                    <a:solidFill>
                      <a:srgbClr val="005796"/>
                    </a:solidFill>
                  </a:tcPr>
                </a:tc>
              </a:tr>
            </a:tbl>
          </a:graphicData>
        </a:graphic>
      </p:graphicFrame>
      <p:sp>
        <p:nvSpPr>
          <p:cNvPr id="15399" name="TextBox 4"/>
          <p:cNvSpPr txBox="1">
            <a:spLocks noChangeArrowheads="1"/>
          </p:cNvSpPr>
          <p:nvPr/>
        </p:nvSpPr>
        <p:spPr bwMode="auto">
          <a:xfrm>
            <a:off x="381000" y="5562600"/>
            <a:ext cx="8277225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 eaLnBrk="0" hangingPunct="0">
              <a:defRPr sz="16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9pPr>
          </a:lstStyle>
          <a:p>
            <a:pPr marL="0" indent="0" defTabSz="914400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en-US" sz="1800" dirty="0" smtClean="0">
              <a:solidFill>
                <a:srgbClr val="FFFFFF"/>
              </a:solidFill>
            </a:endParaRPr>
          </a:p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/>
            </a:pPr>
            <a:r>
              <a:rPr lang="en-US" sz="1800" dirty="0" smtClean="0">
                <a:solidFill>
                  <a:srgbClr val="FFFFFF"/>
                </a:solidFill>
              </a:rPr>
              <a:t>Comparable effects with </a:t>
            </a:r>
            <a:r>
              <a:rPr lang="en-US" sz="1800" dirty="0" err="1" smtClean="0">
                <a:solidFill>
                  <a:srgbClr val="FFFFFF"/>
                </a:solidFill>
              </a:rPr>
              <a:t>vemurafenib</a:t>
            </a:r>
            <a:r>
              <a:rPr lang="en-US" sz="1800" dirty="0" smtClean="0">
                <a:solidFill>
                  <a:srgbClr val="FFFFFF"/>
                </a:solidFill>
              </a:rPr>
              <a:t> in </a:t>
            </a:r>
            <a:r>
              <a:rPr lang="en-US" sz="1800" i="1" dirty="0" smtClean="0">
                <a:solidFill>
                  <a:srgbClr val="FFFFFF"/>
                </a:solidFill>
              </a:rPr>
              <a:t>BRAF </a:t>
            </a:r>
            <a:r>
              <a:rPr lang="en-US" sz="1800" dirty="0" smtClean="0">
                <a:solidFill>
                  <a:srgbClr val="FFFFFF"/>
                </a:solidFill>
              </a:rPr>
              <a:t>V600E and </a:t>
            </a:r>
            <a:r>
              <a:rPr lang="en-US" sz="1800" i="1" dirty="0" smtClean="0">
                <a:solidFill>
                  <a:srgbClr val="FFFFFF"/>
                </a:solidFill>
              </a:rPr>
              <a:t>BRAF </a:t>
            </a:r>
            <a:r>
              <a:rPr lang="en-US" sz="1800" dirty="0" smtClean="0">
                <a:solidFill>
                  <a:srgbClr val="FFFFFF"/>
                </a:solidFill>
              </a:rPr>
              <a:t>V600K mutation-positive disease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0" y="6519863"/>
            <a:ext cx="5407851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dirty="0">
                <a:solidFill>
                  <a:srgbClr val="FFFFFF"/>
                </a:solidFill>
                <a:ea typeface="ＭＳ Ｐゴシック" charset="0"/>
              </a:rPr>
              <a:t>McArthur </a:t>
            </a:r>
            <a:r>
              <a:rPr lang="en-US" sz="1600" dirty="0" smtClean="0">
                <a:solidFill>
                  <a:srgbClr val="FFFFFF"/>
                </a:solidFill>
                <a:ea typeface="ＭＳ Ｐゴシック" charset="0"/>
              </a:rPr>
              <a:t>GA </a:t>
            </a:r>
            <a:r>
              <a:rPr lang="en-US" sz="1600" dirty="0">
                <a:solidFill>
                  <a:srgbClr val="FFFFFF"/>
                </a:solidFill>
                <a:ea typeface="ＭＳ Ｐゴシック" charset="0"/>
              </a:rPr>
              <a:t>et al. Society for Melanoma Research 2012.</a:t>
            </a:r>
          </a:p>
        </p:txBody>
      </p:sp>
      <p:sp>
        <p:nvSpPr>
          <p:cNvPr id="30760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BBFAF9"/>
                </a:solidFill>
                <a:ea typeface="MS PGothic" charset="0"/>
                <a:cs typeface="MS PGothic" charset="0"/>
              </a:rPr>
              <a:t>BRIM3</a:t>
            </a:r>
            <a:r>
              <a:rPr lang="en-US" dirty="0">
                <a:solidFill>
                  <a:srgbClr val="BBFAF9"/>
                </a:solidFill>
                <a:ea typeface="MS PGothic" charset="0"/>
                <a:cs typeface="MS PGothic" charset="0"/>
              </a:rPr>
              <a:t>: Summary of Efficacy Data </a:t>
            </a:r>
            <a:r>
              <a:rPr lang="en-US" dirty="0" smtClean="0">
                <a:solidFill>
                  <a:srgbClr val="BBFAF9"/>
                </a:solidFill>
                <a:ea typeface="MS PGothic" charset="0"/>
                <a:cs typeface="MS PGothic" charset="0"/>
              </a:rPr>
              <a:t>by </a:t>
            </a:r>
            <a:r>
              <a:rPr lang="en-US" i="1" dirty="0">
                <a:solidFill>
                  <a:srgbClr val="BBFAF9"/>
                </a:solidFill>
                <a:ea typeface="MS PGothic" charset="0"/>
                <a:cs typeface="MS PGothic" charset="0"/>
              </a:rPr>
              <a:t>BRAF </a:t>
            </a:r>
            <a:r>
              <a:rPr lang="en-US" dirty="0">
                <a:solidFill>
                  <a:srgbClr val="BBFAF9"/>
                </a:solidFill>
                <a:ea typeface="MS PGothic" charset="0"/>
                <a:cs typeface="MS PGothic" charset="0"/>
              </a:rPr>
              <a:t>Mutation Genotype</a:t>
            </a:r>
            <a:endParaRPr lang="en-US" dirty="0">
              <a:solidFill>
                <a:srgbClr val="BBFAF9"/>
              </a:solidFill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7248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52"/>
          <p:cNvSpPr>
            <a:spLocks noChangeArrowheads="1"/>
          </p:cNvSpPr>
          <p:nvPr/>
        </p:nvSpPr>
        <p:spPr bwMode="auto">
          <a:xfrm>
            <a:off x="533400" y="1143000"/>
            <a:ext cx="8077200" cy="4267200"/>
          </a:xfrm>
          <a:prstGeom prst="rect">
            <a:avLst/>
          </a:prstGeom>
          <a:solidFill>
            <a:srgbClr val="9CCBED"/>
          </a:solidFill>
          <a:ln w="9525">
            <a:solidFill>
              <a:schemeClr val="tx1">
                <a:alpha val="50195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aseline="-25000">
              <a:solidFill>
                <a:srgbClr val="000000"/>
              </a:solidFill>
              <a:latin typeface="Times" charset="0"/>
              <a:ea typeface="ＭＳ Ｐゴシック" charset="0"/>
            </a:endParaRPr>
          </a:p>
        </p:txBody>
      </p:sp>
      <p:sp>
        <p:nvSpPr>
          <p:cNvPr id="317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MS PGothic" charset="0"/>
                <a:cs typeface="MS PGothic" charset="0"/>
              </a:rPr>
              <a:t>Selected Adverse Events (% of </a:t>
            </a:r>
            <a:r>
              <a:rPr lang="en-US" dirty="0" smtClean="0">
                <a:ea typeface="MS PGothic" charset="0"/>
                <a:cs typeface="MS PGothic" charset="0"/>
              </a:rPr>
              <a:t>Patients</a:t>
            </a:r>
            <a:r>
              <a:rPr lang="en-US" dirty="0">
                <a:ea typeface="MS PGothic" charset="0"/>
                <a:cs typeface="MS PGothic" charset="0"/>
              </a:rPr>
              <a:t>)</a:t>
            </a:r>
          </a:p>
        </p:txBody>
      </p:sp>
      <p:graphicFrame>
        <p:nvGraphicFramePr>
          <p:cNvPr id="4" name="Table Placeholder 3"/>
          <p:cNvGraphicFramePr>
            <a:graphicFrameLocks noGrp="1"/>
          </p:cNvGraphicFramePr>
          <p:nvPr>
            <p:ph idx="1"/>
          </p:nvPr>
        </p:nvGraphicFramePr>
        <p:xfrm>
          <a:off x="685800" y="1295400"/>
          <a:ext cx="7772400" cy="39292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89045"/>
                <a:gridCol w="1984738"/>
                <a:gridCol w="1998617"/>
              </a:tblGrid>
              <a:tr h="635480"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rgbClr val="FFFFFF"/>
                        </a:solidFill>
                      </a:endParaRPr>
                    </a:p>
                  </a:txBody>
                  <a:tcPr marL="88827" marR="88827" marT="43439" marB="43439">
                    <a:solidFill>
                      <a:srgbClr val="012A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i="1" dirty="0" smtClean="0">
                          <a:solidFill>
                            <a:srgbClr val="FFFFFF"/>
                          </a:solidFill>
                        </a:rPr>
                        <a:t>BRAF </a:t>
                      </a:r>
                      <a:r>
                        <a:rPr lang="en-US" sz="1800" i="0" baseline="0" dirty="0" smtClean="0">
                          <a:solidFill>
                            <a:srgbClr val="FFFFFF"/>
                          </a:solidFill>
                        </a:rPr>
                        <a:t>V600E</a:t>
                      </a:r>
                      <a:br>
                        <a:rPr lang="en-US" sz="1800" i="0" baseline="0" dirty="0" smtClean="0">
                          <a:solidFill>
                            <a:srgbClr val="FFFFFF"/>
                          </a:solidFill>
                        </a:rPr>
                      </a:br>
                      <a:r>
                        <a:rPr lang="en-US" sz="1800" dirty="0" smtClean="0">
                          <a:solidFill>
                            <a:srgbClr val="FFFFFF"/>
                          </a:solidFill>
                        </a:rPr>
                        <a:t>(n = 295)</a:t>
                      </a:r>
                      <a:endParaRPr lang="en-US" sz="1800" dirty="0">
                        <a:solidFill>
                          <a:srgbClr val="FFFFFF"/>
                        </a:solidFill>
                      </a:endParaRPr>
                    </a:p>
                  </a:txBody>
                  <a:tcPr marL="88827" marR="88827" marT="43439" marB="43439">
                    <a:solidFill>
                      <a:srgbClr val="012A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i="1" dirty="0" smtClean="0">
                          <a:solidFill>
                            <a:srgbClr val="FFFFFF"/>
                          </a:solidFill>
                        </a:rPr>
                        <a:t>BRAF </a:t>
                      </a:r>
                      <a:r>
                        <a:rPr lang="en-US" sz="1800" i="0" baseline="0" dirty="0" smtClean="0">
                          <a:solidFill>
                            <a:srgbClr val="FFFFFF"/>
                          </a:solidFill>
                        </a:rPr>
                        <a:t>V600K</a:t>
                      </a:r>
                      <a:br>
                        <a:rPr lang="en-US" sz="1800" i="0" baseline="0" dirty="0" smtClean="0">
                          <a:solidFill>
                            <a:srgbClr val="FFFFFF"/>
                          </a:solidFill>
                        </a:rPr>
                      </a:br>
                      <a:r>
                        <a:rPr lang="en-US" sz="1800" dirty="0" smtClean="0">
                          <a:solidFill>
                            <a:srgbClr val="FFFFFF"/>
                          </a:solidFill>
                        </a:rPr>
                        <a:t>(n = 33)</a:t>
                      </a:r>
                      <a:endParaRPr lang="en-US" sz="1800" dirty="0">
                        <a:solidFill>
                          <a:srgbClr val="FFFFFF"/>
                        </a:solidFill>
                      </a:endParaRPr>
                    </a:p>
                  </a:txBody>
                  <a:tcPr marL="88827" marR="88827" marT="43439" marB="43439">
                    <a:solidFill>
                      <a:srgbClr val="012A50"/>
                    </a:solidFill>
                  </a:tcPr>
                </a:tc>
              </a:tr>
              <a:tr h="404155"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solidFill>
                            <a:srgbClr val="FFFFFF"/>
                          </a:solidFill>
                        </a:rPr>
                        <a:t>Total</a:t>
                      </a:r>
                      <a:r>
                        <a:rPr lang="en-US" sz="1800" baseline="0" dirty="0" smtClean="0">
                          <a:solidFill>
                            <a:srgbClr val="FFFFFF"/>
                          </a:solidFill>
                        </a:rPr>
                        <a:t> patients with at least 1 AE</a:t>
                      </a:r>
                      <a:endParaRPr lang="en-US" sz="1800" dirty="0">
                        <a:solidFill>
                          <a:srgbClr val="FFFFFF"/>
                        </a:solidFill>
                      </a:endParaRPr>
                    </a:p>
                  </a:txBody>
                  <a:tcPr marL="88827" marR="88827" marT="43439" marB="43439">
                    <a:solidFill>
                      <a:srgbClr val="00579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rgbClr val="FFFFFF"/>
                          </a:solidFill>
                        </a:rPr>
                        <a:t>100%</a:t>
                      </a:r>
                      <a:endParaRPr lang="en-US" sz="1800" dirty="0">
                        <a:solidFill>
                          <a:srgbClr val="FFFFFF"/>
                        </a:solidFill>
                      </a:endParaRPr>
                    </a:p>
                  </a:txBody>
                  <a:tcPr marL="88827" marR="88827" marT="43439" marB="43439">
                    <a:solidFill>
                      <a:srgbClr val="00579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rgbClr val="FFFFFF"/>
                          </a:solidFill>
                        </a:rPr>
                        <a:t>100%</a:t>
                      </a:r>
                      <a:endParaRPr lang="en-US" sz="1800" dirty="0">
                        <a:solidFill>
                          <a:srgbClr val="FFFFFF"/>
                        </a:solidFill>
                      </a:endParaRPr>
                    </a:p>
                  </a:txBody>
                  <a:tcPr marL="88827" marR="88827" marT="43439" marB="43439">
                    <a:solidFill>
                      <a:srgbClr val="005796"/>
                    </a:solidFill>
                  </a:tcPr>
                </a:tc>
              </a:tr>
              <a:tr h="361179">
                <a:tc>
                  <a:txBody>
                    <a:bodyPr/>
                    <a:lstStyle/>
                    <a:p>
                      <a:pPr marL="169863" indent="-169863"/>
                      <a:r>
                        <a:rPr lang="en-US" sz="1800" dirty="0" smtClean="0">
                          <a:solidFill>
                            <a:srgbClr val="FFFFFF"/>
                          </a:solidFill>
                        </a:rPr>
                        <a:t>Arthralgia</a:t>
                      </a:r>
                      <a:endParaRPr lang="en-US" sz="1800" dirty="0">
                        <a:solidFill>
                          <a:srgbClr val="FFFFFF"/>
                        </a:solidFill>
                      </a:endParaRPr>
                    </a:p>
                  </a:txBody>
                  <a:tcPr marL="88827" marR="88827" marT="43439" marB="43439">
                    <a:solidFill>
                      <a:srgbClr val="00579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rgbClr val="FFFFFF"/>
                          </a:solidFill>
                        </a:rPr>
                        <a:t>58%</a:t>
                      </a:r>
                      <a:endParaRPr lang="en-US" sz="1800" dirty="0">
                        <a:solidFill>
                          <a:srgbClr val="FFFFFF"/>
                        </a:solidFill>
                      </a:endParaRPr>
                    </a:p>
                  </a:txBody>
                  <a:tcPr marL="88827" marR="88827" marT="43439" marB="43439">
                    <a:solidFill>
                      <a:srgbClr val="00579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rgbClr val="FFFFFF"/>
                          </a:solidFill>
                        </a:rPr>
                        <a:t>39%</a:t>
                      </a:r>
                      <a:endParaRPr lang="en-US" sz="1800" dirty="0">
                        <a:solidFill>
                          <a:srgbClr val="FFFFFF"/>
                        </a:solidFill>
                      </a:endParaRPr>
                    </a:p>
                  </a:txBody>
                  <a:tcPr marL="88827" marR="88827" marT="43439" marB="43439">
                    <a:solidFill>
                      <a:srgbClr val="005796"/>
                    </a:solidFill>
                  </a:tcPr>
                </a:tc>
              </a:tr>
              <a:tr h="361179"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solidFill>
                            <a:srgbClr val="FFFFFF"/>
                          </a:solidFill>
                        </a:rPr>
                        <a:t>Rash</a:t>
                      </a:r>
                      <a:endParaRPr lang="en-US" sz="1800" dirty="0">
                        <a:solidFill>
                          <a:srgbClr val="FFFFFF"/>
                        </a:solidFill>
                      </a:endParaRPr>
                    </a:p>
                  </a:txBody>
                  <a:tcPr marL="88827" marR="88827" marT="43439" marB="43439">
                    <a:solidFill>
                      <a:srgbClr val="00579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rgbClr val="FFFFFF"/>
                          </a:solidFill>
                        </a:rPr>
                        <a:t>42%</a:t>
                      </a:r>
                      <a:endParaRPr lang="en-US" sz="1800" dirty="0">
                        <a:solidFill>
                          <a:srgbClr val="FFFFFF"/>
                        </a:solidFill>
                      </a:endParaRPr>
                    </a:p>
                  </a:txBody>
                  <a:tcPr marL="88827" marR="88827" marT="43439" marB="43439">
                    <a:solidFill>
                      <a:srgbClr val="00579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rgbClr val="FFFFFF"/>
                          </a:solidFill>
                        </a:rPr>
                        <a:t>39%</a:t>
                      </a:r>
                    </a:p>
                  </a:txBody>
                  <a:tcPr marL="88827" marR="88827" marT="43439" marB="43439">
                    <a:solidFill>
                      <a:srgbClr val="005796"/>
                    </a:solidFill>
                  </a:tcPr>
                </a:tc>
              </a:tr>
              <a:tr h="361179"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solidFill>
                            <a:srgbClr val="FFFFFF"/>
                          </a:solidFill>
                        </a:rPr>
                        <a:t>Fatigue</a:t>
                      </a:r>
                      <a:endParaRPr lang="en-US" sz="1800" dirty="0">
                        <a:solidFill>
                          <a:srgbClr val="FFFFFF"/>
                        </a:solidFill>
                      </a:endParaRPr>
                    </a:p>
                  </a:txBody>
                  <a:tcPr marL="88827" marR="88827" marT="43439" marB="43439">
                    <a:solidFill>
                      <a:srgbClr val="00579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rgbClr val="FFFFFF"/>
                          </a:solidFill>
                        </a:rPr>
                        <a:t>45%</a:t>
                      </a:r>
                      <a:endParaRPr lang="en-US" sz="1800" dirty="0">
                        <a:solidFill>
                          <a:srgbClr val="FFFFFF"/>
                        </a:solidFill>
                      </a:endParaRPr>
                    </a:p>
                  </a:txBody>
                  <a:tcPr marL="88827" marR="88827" marT="43439" marB="43439">
                    <a:solidFill>
                      <a:srgbClr val="00579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rgbClr val="FFFFFF"/>
                          </a:solidFill>
                        </a:rPr>
                        <a:t>58%</a:t>
                      </a:r>
                      <a:endParaRPr lang="en-US" sz="1800" dirty="0">
                        <a:solidFill>
                          <a:srgbClr val="FFFFFF"/>
                        </a:solidFill>
                      </a:endParaRPr>
                    </a:p>
                  </a:txBody>
                  <a:tcPr marL="88827" marR="88827" marT="43439" marB="43439">
                    <a:solidFill>
                      <a:srgbClr val="005796"/>
                    </a:solidFill>
                  </a:tcPr>
                </a:tc>
              </a:tr>
              <a:tr h="361179"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solidFill>
                            <a:srgbClr val="FFFFFF"/>
                          </a:solidFill>
                        </a:rPr>
                        <a:t>Photosensitivity</a:t>
                      </a:r>
                      <a:endParaRPr lang="en-US" sz="1800" dirty="0">
                        <a:solidFill>
                          <a:srgbClr val="FFFFFF"/>
                        </a:solidFill>
                      </a:endParaRPr>
                    </a:p>
                  </a:txBody>
                  <a:tcPr marL="88827" marR="88827" marT="43439" marB="43439">
                    <a:solidFill>
                      <a:srgbClr val="00579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rgbClr val="FFFFFF"/>
                          </a:solidFill>
                        </a:rPr>
                        <a:t>41%</a:t>
                      </a:r>
                      <a:endParaRPr lang="en-US" sz="1800" dirty="0">
                        <a:solidFill>
                          <a:srgbClr val="FFFFFF"/>
                        </a:solidFill>
                      </a:endParaRPr>
                    </a:p>
                  </a:txBody>
                  <a:tcPr marL="88827" marR="88827" marT="43439" marB="43439">
                    <a:solidFill>
                      <a:srgbClr val="00579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rgbClr val="FFFFFF"/>
                          </a:solidFill>
                        </a:rPr>
                        <a:t>36%</a:t>
                      </a:r>
                      <a:endParaRPr lang="en-US" sz="1800" dirty="0">
                        <a:solidFill>
                          <a:srgbClr val="FFFFFF"/>
                        </a:solidFill>
                      </a:endParaRPr>
                    </a:p>
                  </a:txBody>
                  <a:tcPr marL="88827" marR="88827" marT="43439" marB="43439">
                    <a:solidFill>
                      <a:srgbClr val="005796"/>
                    </a:solidFill>
                  </a:tcPr>
                </a:tc>
              </a:tr>
              <a:tr h="361179"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solidFill>
                            <a:srgbClr val="FFFF00"/>
                          </a:solidFill>
                        </a:rPr>
                        <a:t>Cutaneous SCC</a:t>
                      </a:r>
                      <a:endParaRPr lang="en-US" sz="1800" dirty="0">
                        <a:solidFill>
                          <a:srgbClr val="FFFF00"/>
                        </a:solidFill>
                      </a:endParaRPr>
                    </a:p>
                  </a:txBody>
                  <a:tcPr marL="88827" marR="88827" marT="43439" marB="43439">
                    <a:solidFill>
                      <a:srgbClr val="00579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rgbClr val="FFFF00"/>
                          </a:solidFill>
                        </a:rPr>
                        <a:t>19%</a:t>
                      </a:r>
                      <a:endParaRPr lang="en-US" sz="1800" dirty="0">
                        <a:solidFill>
                          <a:srgbClr val="FFFF00"/>
                        </a:solidFill>
                      </a:endParaRPr>
                    </a:p>
                  </a:txBody>
                  <a:tcPr marL="88827" marR="88827" marT="43439" marB="43439">
                    <a:solidFill>
                      <a:srgbClr val="00579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rgbClr val="FFFF00"/>
                          </a:solidFill>
                        </a:rPr>
                        <a:t>24%</a:t>
                      </a:r>
                      <a:endParaRPr lang="en-US" sz="1800" dirty="0">
                        <a:solidFill>
                          <a:srgbClr val="FFFF00"/>
                        </a:solidFill>
                      </a:endParaRPr>
                    </a:p>
                  </a:txBody>
                  <a:tcPr marL="88827" marR="88827" marT="43439" marB="43439">
                    <a:solidFill>
                      <a:srgbClr val="005796"/>
                    </a:solidFill>
                  </a:tcPr>
                </a:tc>
              </a:tr>
              <a:tr h="361179">
                <a:tc>
                  <a:txBody>
                    <a:bodyPr/>
                    <a:lstStyle/>
                    <a:p>
                      <a:r>
                        <a:rPr lang="en-US" sz="1800" dirty="0" err="1" smtClean="0">
                          <a:solidFill>
                            <a:srgbClr val="FFFF00"/>
                          </a:solidFill>
                        </a:rPr>
                        <a:t>Keratoacanthoma</a:t>
                      </a:r>
                      <a:endParaRPr lang="en-US" sz="1800" dirty="0">
                        <a:solidFill>
                          <a:srgbClr val="FFFF00"/>
                        </a:solidFill>
                      </a:endParaRPr>
                    </a:p>
                  </a:txBody>
                  <a:tcPr marL="88827" marR="88827" marT="43439" marB="43439">
                    <a:solidFill>
                      <a:srgbClr val="00579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rgbClr val="FFFF00"/>
                          </a:solidFill>
                        </a:rPr>
                        <a:t>10%</a:t>
                      </a:r>
                      <a:endParaRPr lang="en-US" sz="1800" dirty="0">
                        <a:solidFill>
                          <a:srgbClr val="FFFF00"/>
                        </a:solidFill>
                      </a:endParaRPr>
                    </a:p>
                  </a:txBody>
                  <a:tcPr marL="88827" marR="88827" marT="43439" marB="43439">
                    <a:solidFill>
                      <a:srgbClr val="00579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rgbClr val="FFFF00"/>
                          </a:solidFill>
                        </a:rPr>
                        <a:t>21%</a:t>
                      </a:r>
                      <a:endParaRPr lang="en-US" sz="1800" dirty="0">
                        <a:solidFill>
                          <a:srgbClr val="FFFF00"/>
                        </a:solidFill>
                      </a:endParaRPr>
                    </a:p>
                  </a:txBody>
                  <a:tcPr marL="88827" marR="88827" marT="43439" marB="43439">
                    <a:solidFill>
                      <a:srgbClr val="005796"/>
                    </a:solidFill>
                  </a:tcPr>
                </a:tc>
              </a:tr>
              <a:tr h="361179"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solidFill>
                            <a:srgbClr val="FFFF00"/>
                          </a:solidFill>
                        </a:rPr>
                        <a:t>Skin</a:t>
                      </a:r>
                      <a:r>
                        <a:rPr lang="en-US" sz="1800" baseline="0" dirty="0" smtClean="0">
                          <a:solidFill>
                            <a:srgbClr val="FFFF00"/>
                          </a:solidFill>
                        </a:rPr>
                        <a:t> papilloma</a:t>
                      </a:r>
                      <a:endParaRPr lang="en-US" sz="1800" dirty="0">
                        <a:solidFill>
                          <a:srgbClr val="FFFF00"/>
                        </a:solidFill>
                      </a:endParaRPr>
                    </a:p>
                  </a:txBody>
                  <a:tcPr marL="88827" marR="88827" marT="43439" marB="43439">
                    <a:solidFill>
                      <a:srgbClr val="00579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rgbClr val="FFFF00"/>
                          </a:solidFill>
                        </a:rPr>
                        <a:t>29%</a:t>
                      </a:r>
                      <a:endParaRPr lang="en-US" sz="1800" dirty="0">
                        <a:solidFill>
                          <a:srgbClr val="FFFF00"/>
                        </a:solidFill>
                      </a:endParaRPr>
                    </a:p>
                  </a:txBody>
                  <a:tcPr marL="88827" marR="88827" marT="43439" marB="43439">
                    <a:solidFill>
                      <a:srgbClr val="00579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rgbClr val="FFFF00"/>
                          </a:solidFill>
                        </a:rPr>
                        <a:t>27%</a:t>
                      </a:r>
                      <a:endParaRPr lang="en-US" sz="1800" dirty="0">
                        <a:solidFill>
                          <a:srgbClr val="FFFF00"/>
                        </a:solidFill>
                      </a:endParaRPr>
                    </a:p>
                  </a:txBody>
                  <a:tcPr marL="88827" marR="88827" marT="43439" marB="43439">
                    <a:solidFill>
                      <a:srgbClr val="005796"/>
                    </a:solidFill>
                  </a:tcPr>
                </a:tc>
              </a:tr>
              <a:tr h="361179"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solidFill>
                            <a:srgbClr val="FF9933"/>
                          </a:solidFill>
                        </a:rPr>
                        <a:t>Nausea</a:t>
                      </a:r>
                      <a:endParaRPr lang="en-US" sz="1800" dirty="0">
                        <a:solidFill>
                          <a:srgbClr val="FF9933"/>
                        </a:solidFill>
                      </a:endParaRPr>
                    </a:p>
                  </a:txBody>
                  <a:tcPr marL="88827" marR="88827" marT="43439" marB="43439">
                    <a:solidFill>
                      <a:srgbClr val="00579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rgbClr val="FF9933"/>
                          </a:solidFill>
                        </a:rPr>
                        <a:t>40%</a:t>
                      </a:r>
                      <a:endParaRPr lang="en-US" sz="1800" dirty="0">
                        <a:solidFill>
                          <a:srgbClr val="FF9933"/>
                        </a:solidFill>
                      </a:endParaRPr>
                    </a:p>
                  </a:txBody>
                  <a:tcPr marL="88827" marR="88827" marT="43439" marB="43439">
                    <a:solidFill>
                      <a:srgbClr val="00579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rgbClr val="FF9933"/>
                          </a:solidFill>
                        </a:rPr>
                        <a:t>24%</a:t>
                      </a:r>
                      <a:endParaRPr lang="en-US" sz="1800" dirty="0">
                        <a:solidFill>
                          <a:srgbClr val="FF9933"/>
                        </a:solidFill>
                      </a:endParaRPr>
                    </a:p>
                  </a:txBody>
                  <a:tcPr marL="88827" marR="88827" marT="43439" marB="43439">
                    <a:solidFill>
                      <a:srgbClr val="005796"/>
                    </a:solidFill>
                  </a:tcPr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0" y="6519863"/>
            <a:ext cx="5407851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dirty="0">
                <a:solidFill>
                  <a:srgbClr val="FFFFFF"/>
                </a:solidFill>
                <a:ea typeface="ＭＳ Ｐゴシック" charset="0"/>
              </a:rPr>
              <a:t>McArthur </a:t>
            </a:r>
            <a:r>
              <a:rPr lang="en-US" sz="1600" dirty="0" smtClean="0">
                <a:solidFill>
                  <a:srgbClr val="FFFFFF"/>
                </a:solidFill>
                <a:ea typeface="ＭＳ Ｐゴシック" charset="0"/>
              </a:rPr>
              <a:t>GA </a:t>
            </a:r>
            <a:r>
              <a:rPr lang="en-US" sz="1600" dirty="0">
                <a:solidFill>
                  <a:srgbClr val="FFFFFF"/>
                </a:solidFill>
                <a:ea typeface="ＭＳ Ｐゴシック" charset="0"/>
              </a:rPr>
              <a:t>et al. Society for Melanoma Research 2012.</a:t>
            </a:r>
          </a:p>
        </p:txBody>
      </p:sp>
    </p:spTree>
    <p:extLst>
      <p:ext uri="{BB962C8B-B14F-4D97-AF65-F5344CB8AC3E}">
        <p14:creationId xmlns:p14="http://schemas.microsoft.com/office/powerpoint/2010/main" val="2295780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5: From the Practice of Dr </a:t>
            </a:r>
            <a:r>
              <a:rPr lang="en-US" dirty="0" err="1" smtClean="0"/>
              <a:t>Pavlick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5791200"/>
          </a:xfrm>
        </p:spPr>
        <p:txBody>
          <a:bodyPr/>
          <a:lstStyle/>
          <a:p>
            <a:r>
              <a:rPr lang="en-US" sz="2200" b="1" dirty="0" smtClean="0"/>
              <a:t>An 87-year-old man s/p resected Stage IIIC melanoma in 2011</a:t>
            </a:r>
          </a:p>
          <a:p>
            <a:r>
              <a:rPr lang="en-US" sz="2200" b="1" dirty="0" smtClean="0"/>
              <a:t>Presents 10/2012 with decreased appetite, weight loss, abdominal fullness</a:t>
            </a:r>
          </a:p>
          <a:p>
            <a:pPr lvl="1"/>
            <a:r>
              <a:rPr lang="en-US" sz="2200" b="1" dirty="0" smtClean="0"/>
              <a:t>Workup reveals multiple small lung </a:t>
            </a:r>
            <a:r>
              <a:rPr lang="en-US" sz="2200" b="1" dirty="0" err="1" smtClean="0"/>
              <a:t>mets</a:t>
            </a:r>
            <a:r>
              <a:rPr lang="en-US" sz="2200" b="1" dirty="0" smtClean="0"/>
              <a:t> and several large liver </a:t>
            </a:r>
            <a:r>
              <a:rPr lang="en-US" sz="2200" b="1" dirty="0" err="1" smtClean="0"/>
              <a:t>mets</a:t>
            </a:r>
            <a:r>
              <a:rPr lang="en-US" sz="2200" b="1" dirty="0" smtClean="0"/>
              <a:t> from melanoma</a:t>
            </a:r>
          </a:p>
          <a:p>
            <a:pPr lvl="2"/>
            <a:r>
              <a:rPr lang="en-US" sz="2200" b="1" dirty="0" smtClean="0"/>
              <a:t>LDH: 3500</a:t>
            </a:r>
          </a:p>
          <a:p>
            <a:pPr lvl="2"/>
            <a:r>
              <a:rPr lang="en-US" sz="2200" b="1" dirty="0" smtClean="0"/>
              <a:t>BRAF V600E m+</a:t>
            </a:r>
          </a:p>
          <a:p>
            <a:r>
              <a:rPr lang="en-US" sz="2200" b="1" dirty="0" err="1" smtClean="0"/>
              <a:t>Vemurafenib</a:t>
            </a:r>
            <a:endParaRPr lang="en-US" sz="2200" b="1" dirty="0" smtClean="0"/>
          </a:p>
          <a:p>
            <a:pPr lvl="1"/>
            <a:r>
              <a:rPr lang="en-US" sz="2200" b="1" dirty="0" smtClean="0"/>
              <a:t>Dramatic response, resolution of symptoms</a:t>
            </a:r>
          </a:p>
          <a:p>
            <a:pPr lvl="1"/>
            <a:r>
              <a:rPr lang="en-US" sz="2200" b="1" dirty="0" smtClean="0"/>
              <a:t>Dose reduction for Grade 3 rash and itching</a:t>
            </a:r>
          </a:p>
          <a:p>
            <a:pPr lvl="1"/>
            <a:r>
              <a:rPr lang="en-US" sz="2200" b="1" dirty="0" smtClean="0"/>
              <a:t>On treatment 5 months with excellent QOL</a:t>
            </a:r>
          </a:p>
          <a:p>
            <a:r>
              <a:rPr lang="en-US" sz="2200" b="1" dirty="0" smtClean="0"/>
              <a:t>Grand mal seizure</a:t>
            </a:r>
          </a:p>
          <a:p>
            <a:pPr lvl="1"/>
            <a:r>
              <a:rPr lang="en-US" sz="2200" b="1" dirty="0" smtClean="0"/>
              <a:t>Innumerable hemorrhagic brain </a:t>
            </a:r>
            <a:r>
              <a:rPr lang="en-US" sz="2200" b="1" dirty="0" err="1" smtClean="0"/>
              <a:t>mets</a:t>
            </a:r>
            <a:endParaRPr lang="en-US" sz="2200" b="1" dirty="0" smtClean="0"/>
          </a:p>
        </p:txBody>
      </p:sp>
    </p:spTree>
    <p:extLst>
      <p:ext uri="{BB962C8B-B14F-4D97-AF65-F5344CB8AC3E}">
        <p14:creationId xmlns:p14="http://schemas.microsoft.com/office/powerpoint/2010/main" val="393963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33400"/>
            <a:ext cx="7769225" cy="1828800"/>
          </a:xfrm>
        </p:spPr>
        <p:txBody>
          <a:bodyPr/>
          <a:lstStyle/>
          <a:p>
            <a:r>
              <a:rPr lang="en-US" dirty="0" smtClean="0"/>
              <a:t>Are there situations in which you would delay </a:t>
            </a:r>
            <a:r>
              <a:rPr lang="en-US" dirty="0"/>
              <a:t>local treatment </a:t>
            </a:r>
            <a:r>
              <a:rPr lang="en-US" dirty="0" smtClean="0"/>
              <a:t>with radiation therapy </a:t>
            </a:r>
            <a:r>
              <a:rPr lang="en-US" dirty="0"/>
              <a:t>for brain metastases and instead administer </a:t>
            </a:r>
            <a:r>
              <a:rPr lang="en-US" dirty="0" err="1"/>
              <a:t>vemurafenib</a:t>
            </a:r>
            <a:r>
              <a:rPr lang="en-US" dirty="0"/>
              <a:t> for a patient with a BRAF V600E-positive tumor?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2667000"/>
            <a:ext cx="7772400" cy="3276600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Yes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No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I don’t know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5388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15"/>
          <p:cNvGraphicFramePr>
            <a:graphicFrameLocks noChangeAspect="1"/>
          </p:cNvGraphicFramePr>
          <p:nvPr/>
        </p:nvGraphicFramePr>
        <p:xfrm>
          <a:off x="304800" y="2946400"/>
          <a:ext cx="8559800" cy="36195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52400" y="3263900"/>
            <a:ext cx="1828800" cy="4572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kern="0" dirty="0" smtClean="0">
                <a:solidFill>
                  <a:srgbClr val="FFFFFF"/>
                </a:solidFill>
                <a:ea typeface="ＭＳ Ｐゴシック" charset="-128"/>
                <a:cs typeface="ＭＳ Ｐゴシック" charset="-128"/>
              </a:rPr>
              <a:t>Yes</a:t>
            </a:r>
            <a:endParaRPr lang="en-US" sz="2000" dirty="0">
              <a:solidFill>
                <a:srgbClr val="FFFFFF"/>
              </a:solidFill>
              <a:ea typeface="ＭＳ Ｐゴシック" charset="0"/>
              <a:cs typeface="Arial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2400" y="4298950"/>
            <a:ext cx="1828800" cy="4572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 defTabSz="914400" eaLnBrk="0" fontAlgn="base" hangingPunct="0">
              <a:spcBef>
                <a:spcPct val="20000"/>
              </a:spcBef>
              <a:spcAft>
                <a:spcPct val="0"/>
              </a:spcAft>
            </a:pPr>
            <a:r>
              <a:rPr lang="en-US" sz="2000" kern="0" dirty="0" smtClean="0">
                <a:solidFill>
                  <a:srgbClr val="FFFFFF"/>
                </a:solidFill>
                <a:ea typeface="ＭＳ Ｐゴシック" charset="-128"/>
                <a:cs typeface="ＭＳ Ｐゴシック" charset="-128"/>
              </a:rPr>
              <a:t>No</a:t>
            </a:r>
            <a:endParaRPr lang="en-US" sz="2000" kern="0" dirty="0">
              <a:solidFill>
                <a:srgbClr val="FFFFFF"/>
              </a:solidFill>
              <a:ea typeface="ＭＳ Ｐゴシック" charset="-128"/>
              <a:cs typeface="ＭＳ Ｐゴシック" charset="-128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52400" y="5334000"/>
            <a:ext cx="1828800" cy="4572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kern="0" dirty="0" smtClean="0">
                <a:solidFill>
                  <a:srgbClr val="FFFFFF"/>
                </a:solidFill>
                <a:ea typeface="ＭＳ Ｐゴシック" charset="-128"/>
                <a:cs typeface="ＭＳ Ｐゴシック" charset="-128"/>
              </a:rPr>
              <a:t>I don’t know</a:t>
            </a:r>
            <a:endParaRPr lang="en-US" sz="2000" dirty="0">
              <a:solidFill>
                <a:srgbClr val="FFFFFF"/>
              </a:solidFill>
              <a:ea typeface="ＭＳ Ｐゴシック" charset="0"/>
              <a:cs typeface="Arial"/>
            </a:endParaRP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685800" y="533400"/>
            <a:ext cx="7769225" cy="1828800"/>
          </a:xfrm>
        </p:spPr>
        <p:txBody>
          <a:bodyPr/>
          <a:lstStyle/>
          <a:p>
            <a:r>
              <a:rPr lang="en-US" dirty="0" smtClean="0"/>
              <a:t>Are there situations in which you would delay </a:t>
            </a:r>
            <a:r>
              <a:rPr lang="en-US" dirty="0"/>
              <a:t>local treatment </a:t>
            </a:r>
            <a:r>
              <a:rPr lang="en-US" dirty="0" smtClean="0"/>
              <a:t>with radiation therapy </a:t>
            </a:r>
            <a:r>
              <a:rPr lang="en-US" dirty="0"/>
              <a:t>for brain metastases and instead administer </a:t>
            </a:r>
            <a:r>
              <a:rPr lang="en-US" dirty="0" err="1"/>
              <a:t>vemurafenib</a:t>
            </a:r>
            <a:r>
              <a:rPr lang="en-US" dirty="0"/>
              <a:t> for a patient with a BRAF V600E-positive tumor?</a:t>
            </a:r>
          </a:p>
        </p:txBody>
      </p:sp>
    </p:spTree>
    <p:extLst>
      <p:ext uri="{BB962C8B-B14F-4D97-AF65-F5344CB8AC3E}">
        <p14:creationId xmlns:p14="http://schemas.microsoft.com/office/powerpoint/2010/main" val="2042475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895600"/>
            <a:ext cx="7769225" cy="1143000"/>
          </a:xfrm>
        </p:spPr>
        <p:txBody>
          <a:bodyPr/>
          <a:lstStyle/>
          <a:p>
            <a:pPr algn="ctr"/>
            <a:r>
              <a:rPr lang="en-US" sz="3600" dirty="0" smtClean="0"/>
              <a:t>Chemotherapy in the Management of Advanced Melanoma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443801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381000"/>
            <a:ext cx="9144000" cy="685800"/>
          </a:xfrm>
        </p:spPr>
        <p:txBody>
          <a:bodyPr/>
          <a:lstStyle/>
          <a:p>
            <a:pPr algn="ctr"/>
            <a:r>
              <a:rPr lang="en-US" sz="2400" dirty="0" smtClean="0"/>
              <a:t>Case 6: From the Practice of Dr Flaherty</a:t>
            </a:r>
            <a:endParaRPr lang="en-US" sz="24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04800" y="1371600"/>
            <a:ext cx="8610600" cy="5486400"/>
          </a:xfrm>
        </p:spPr>
        <p:txBody>
          <a:bodyPr/>
          <a:lstStyle/>
          <a:p>
            <a:r>
              <a:rPr lang="en-US" sz="2200" b="1" dirty="0" smtClean="0"/>
              <a:t>A 41-year-old with a history of excision/adjuvant interferon for primary melanoma (2008) presents with lung and liver </a:t>
            </a:r>
            <a:r>
              <a:rPr lang="en-US" sz="2200" b="1" dirty="0" err="1" smtClean="0"/>
              <a:t>mets</a:t>
            </a:r>
            <a:r>
              <a:rPr lang="en-US" sz="2200" b="1" dirty="0" smtClean="0"/>
              <a:t>, pleural effusion in 2011</a:t>
            </a:r>
          </a:p>
          <a:p>
            <a:pPr lvl="1"/>
            <a:r>
              <a:rPr lang="en-US" sz="2200" b="1" dirty="0" smtClean="0"/>
              <a:t>BRAF V600E m+</a:t>
            </a:r>
          </a:p>
          <a:p>
            <a:pPr marL="457200" lvl="1" indent="0">
              <a:buNone/>
            </a:pPr>
            <a:endParaRPr lang="en-US" sz="2200" b="1" dirty="0" smtClean="0"/>
          </a:p>
          <a:p>
            <a:r>
              <a:rPr lang="en-US" sz="2200" b="1" dirty="0" err="1"/>
              <a:t>Vemurafenib</a:t>
            </a:r>
            <a:r>
              <a:rPr lang="en-US" sz="2200" b="1" dirty="0"/>
              <a:t> (7/2011)</a:t>
            </a:r>
            <a:endParaRPr lang="en-US" sz="2200" b="1" dirty="0" smtClean="0"/>
          </a:p>
          <a:p>
            <a:pPr lvl="1"/>
            <a:r>
              <a:rPr lang="en-US" sz="2000" b="1" dirty="0"/>
              <a:t>9/2011</a:t>
            </a:r>
            <a:r>
              <a:rPr lang="en-US" sz="2000" b="1" dirty="0" smtClean="0"/>
              <a:t>: </a:t>
            </a:r>
            <a:r>
              <a:rPr lang="en-US" sz="2200" b="1" dirty="0" smtClean="0"/>
              <a:t>80% reduction in lung, liver, lymph nodes</a:t>
            </a:r>
            <a:endParaRPr lang="en-US" sz="2200" b="1" dirty="0"/>
          </a:p>
          <a:p>
            <a:pPr lvl="1"/>
            <a:r>
              <a:rPr lang="en-US" sz="2200" b="1" dirty="0" smtClean="0"/>
              <a:t>Marked reduction in pleural effusion</a:t>
            </a:r>
          </a:p>
          <a:p>
            <a:pPr marL="457200" lvl="1" indent="0">
              <a:buNone/>
            </a:pPr>
            <a:endParaRPr lang="en-US" sz="2200" b="1" dirty="0" smtClean="0"/>
          </a:p>
          <a:p>
            <a:r>
              <a:rPr lang="en-US" sz="2200" b="1" dirty="0" smtClean="0"/>
              <a:t>HD IL-2 initiated (14/14) w/o progression on </a:t>
            </a:r>
            <a:r>
              <a:rPr lang="en-US" sz="2200" b="1" dirty="0" err="1" smtClean="0"/>
              <a:t>vemurafenib</a:t>
            </a:r>
            <a:endParaRPr lang="en-US" sz="2200" b="1" dirty="0" smtClean="0"/>
          </a:p>
          <a:p>
            <a:pPr lvl="1"/>
            <a:r>
              <a:rPr lang="en-US" sz="2200" b="1" dirty="0"/>
              <a:t>1 month later: Increase in size of </a:t>
            </a:r>
            <a:r>
              <a:rPr lang="en-US" sz="2200" b="1" dirty="0" err="1"/>
              <a:t>mets</a:t>
            </a:r>
            <a:r>
              <a:rPr lang="en-US" sz="2200" b="1" dirty="0"/>
              <a:t>, new </a:t>
            </a:r>
            <a:r>
              <a:rPr lang="en-US" sz="2200" b="1" dirty="0" err="1" smtClean="0"/>
              <a:t>mets</a:t>
            </a:r>
            <a:endParaRPr lang="en-US" sz="2200" b="1" dirty="0" smtClean="0"/>
          </a:p>
          <a:p>
            <a:pPr lvl="1"/>
            <a:endParaRPr lang="en-US" sz="2200" b="1" dirty="0" smtClean="0"/>
          </a:p>
          <a:p>
            <a:r>
              <a:rPr lang="en-US" sz="2200" b="1" dirty="0" err="1" smtClean="0"/>
              <a:t>Carbo</a:t>
            </a:r>
            <a:r>
              <a:rPr lang="en-US" sz="2200" b="1" dirty="0" smtClean="0"/>
              <a:t>/paclitaxel</a:t>
            </a:r>
          </a:p>
        </p:txBody>
      </p:sp>
    </p:spTree>
    <p:extLst>
      <p:ext uri="{BB962C8B-B14F-4D97-AF65-F5344CB8AC3E}">
        <p14:creationId xmlns:p14="http://schemas.microsoft.com/office/powerpoint/2010/main" val="3373945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F67D7-8C75-433C-B949-F5BA01069781}" type="slidenum">
              <a:rPr lang="en-US" smtClean="0"/>
              <a:t>27</a:t>
            </a:fld>
            <a:endParaRPr lang="en-US"/>
          </a:p>
        </p:txBody>
      </p:sp>
      <p:pic>
        <p:nvPicPr>
          <p:cNvPr id="1026" name="Picture 2" descr="http://www.ibric.org/upload/geditor/201801/0.60761700_151728937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530" y="1897227"/>
            <a:ext cx="4191000" cy="3143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9610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/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" r="13"/>
          <a:stretch>
            <a:fillRect/>
          </a:stretch>
        </p:blipFill>
        <p:spPr/>
      </p:pic>
      <p:sp>
        <p:nvSpPr>
          <p:cNvPr id="2" name="Parallelogram 1"/>
          <p:cNvSpPr/>
          <p:nvPr/>
        </p:nvSpPr>
        <p:spPr>
          <a:xfrm>
            <a:off x="3458476" y="0"/>
            <a:ext cx="6402467" cy="6858000"/>
          </a:xfrm>
          <a:prstGeom prst="parallelogram">
            <a:avLst>
              <a:gd name="adj" fmla="val 44295"/>
            </a:avLst>
          </a:prstGeom>
          <a:gradFill>
            <a:gsLst>
              <a:gs pos="0">
                <a:schemeClr val="accent4">
                  <a:alpha val="90000"/>
                </a:schemeClr>
              </a:gs>
              <a:gs pos="100000">
                <a:schemeClr val="accent5">
                  <a:alpha val="90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8405" tIns="19202" rIns="38405" bIns="19202"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/>
          <p:nvPr/>
        </p:nvSpPr>
        <p:spPr>
          <a:xfrm>
            <a:off x="0" y="0"/>
            <a:ext cx="5957050" cy="6858000"/>
          </a:xfrm>
          <a:custGeom>
            <a:avLst/>
            <a:gdLst>
              <a:gd name="connsiteX0" fmla="*/ 0 w 15881330"/>
              <a:gd name="connsiteY0" fmla="*/ 0 h 13716000"/>
              <a:gd name="connsiteX1" fmla="*/ 15881330 w 15881330"/>
              <a:gd name="connsiteY1" fmla="*/ 0 h 13716000"/>
              <a:gd name="connsiteX2" fmla="*/ 9791700 w 15881330"/>
              <a:gd name="connsiteY2" fmla="*/ 13716000 h 13716000"/>
              <a:gd name="connsiteX3" fmla="*/ 0 w 15881330"/>
              <a:gd name="connsiteY3" fmla="*/ 13716000 h 13716000"/>
              <a:gd name="connsiteX4" fmla="*/ 0 w 15881330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81330" h="13716000">
                <a:moveTo>
                  <a:pt x="0" y="0"/>
                </a:moveTo>
                <a:lnTo>
                  <a:pt x="15881330" y="0"/>
                </a:lnTo>
                <a:lnTo>
                  <a:pt x="9791700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8405" tIns="19202" rIns="38405" bIns="19202" rtlCol="0" anchor="ctr"/>
          <a:lstStyle/>
          <a:p>
            <a:pPr algn="ctr"/>
            <a:endParaRPr lang="en-GB" dirty="0"/>
          </a:p>
        </p:txBody>
      </p:sp>
      <p:sp>
        <p:nvSpPr>
          <p:cNvPr id="16" name="Freeform 15"/>
          <p:cNvSpPr/>
          <p:nvPr/>
        </p:nvSpPr>
        <p:spPr>
          <a:xfrm>
            <a:off x="7538417" y="2037468"/>
            <a:ext cx="1605583" cy="4820532"/>
          </a:xfrm>
          <a:custGeom>
            <a:avLst/>
            <a:gdLst>
              <a:gd name="connsiteX0" fmla="*/ 4280440 w 4280440"/>
              <a:gd name="connsiteY0" fmla="*/ 0 h 9641064"/>
              <a:gd name="connsiteX1" fmla="*/ 4280440 w 4280440"/>
              <a:gd name="connsiteY1" fmla="*/ 9641064 h 9641064"/>
              <a:gd name="connsiteX2" fmla="*/ 0 w 4280440"/>
              <a:gd name="connsiteY2" fmla="*/ 9641064 h 96410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280440" h="9641064">
                <a:moveTo>
                  <a:pt x="4280440" y="0"/>
                </a:moveTo>
                <a:lnTo>
                  <a:pt x="4280440" y="9641064"/>
                </a:lnTo>
                <a:lnTo>
                  <a:pt x="0" y="964106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8405" tIns="19202" rIns="38405" bIns="19202" rtlCol="0" anchor="ctr"/>
          <a:lstStyle/>
          <a:p>
            <a:pPr algn="ctr"/>
            <a:endParaRPr lang="en-GB" dirty="0"/>
          </a:p>
        </p:txBody>
      </p:sp>
      <p:sp>
        <p:nvSpPr>
          <p:cNvPr id="10" name="TextBox 9"/>
          <p:cNvSpPr txBox="1"/>
          <p:nvPr/>
        </p:nvSpPr>
        <p:spPr>
          <a:xfrm>
            <a:off x="5486462" y="2466687"/>
            <a:ext cx="3370760" cy="654332"/>
          </a:xfrm>
          <a:prstGeom prst="rect">
            <a:avLst/>
          </a:prstGeom>
          <a:noFill/>
        </p:spPr>
        <p:txBody>
          <a:bodyPr wrap="square" lIns="38405" tIns="19202" rIns="38405" bIns="19202" rtlCol="0">
            <a:spAutoFit/>
          </a:bodyPr>
          <a:lstStyle/>
          <a:p>
            <a:r>
              <a:rPr lang="en-GB" sz="4000" dirty="0">
                <a:solidFill>
                  <a:schemeClr val="bg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rPr>
              <a:t>Contents </a:t>
            </a:r>
            <a:endParaRPr lang="en-GB" sz="3700" dirty="0">
              <a:solidFill>
                <a:schemeClr val="bg1"/>
              </a:solidFill>
              <a:latin typeface="+mj-lt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C48FCF8-25E9-4F94-BC2B-FA1B572C1FF3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15" name="내용 개체 틀 2"/>
          <p:cNvSpPr txBox="1">
            <a:spLocks/>
          </p:cNvSpPr>
          <p:nvPr/>
        </p:nvSpPr>
        <p:spPr>
          <a:xfrm>
            <a:off x="495300" y="1358900"/>
            <a:ext cx="7886700" cy="4351338"/>
          </a:xfrm>
          <a:prstGeom prst="rect">
            <a:avLst/>
          </a:prstGeom>
        </p:spPr>
        <p:txBody>
          <a:bodyPr/>
          <a:lstStyle>
            <a:lvl1pPr marL="191976" indent="-191976" algn="l" defTabSz="767904" rtl="0" eaLnBrk="1" latinLnBrk="0" hangingPunct="1">
              <a:lnSpc>
                <a:spcPct val="90000"/>
              </a:lnSpc>
              <a:spcBef>
                <a:spcPts val="84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5928" indent="-191976" algn="l" defTabSz="767904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9880" indent="-191976" algn="l" defTabSz="767904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43832" indent="-191976" algn="l" defTabSz="767904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27784" indent="-191976" algn="l" defTabSz="767904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11736" indent="-191976" algn="l" defTabSz="767904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95688" indent="-191976" algn="l" defTabSz="767904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79640" indent="-191976" algn="l" defTabSz="767904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63592" indent="-191976" algn="l" defTabSz="767904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err="1" smtClean="0"/>
              <a:t>Asan</a:t>
            </a:r>
            <a:r>
              <a:rPr lang="en-US" altLang="ko-KR" dirty="0" smtClean="0"/>
              <a:t> Medical Center </a:t>
            </a:r>
          </a:p>
          <a:p>
            <a:pPr lvl="1"/>
            <a:r>
              <a:rPr lang="en-US" altLang="ko-KR" dirty="0" smtClean="0"/>
              <a:t>Dept. of CPT 	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Data Management Overview</a:t>
            </a:r>
          </a:p>
          <a:p>
            <a:pPr lvl="1"/>
            <a:r>
              <a:rPr lang="en-US" altLang="ko-KR" dirty="0" smtClean="0"/>
              <a:t>PDF CRF</a:t>
            </a:r>
          </a:p>
          <a:p>
            <a:pPr lvl="1"/>
            <a:r>
              <a:rPr lang="en-US" altLang="ko-KR" dirty="0" smtClean="0"/>
              <a:t>Process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Statistical Analysis Overview</a:t>
            </a:r>
          </a:p>
          <a:p>
            <a:pPr lvl="1"/>
            <a:r>
              <a:rPr lang="en-US" altLang="ko-KR" dirty="0" smtClean="0"/>
              <a:t>Process</a:t>
            </a:r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49973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Clinical Trial Center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F67D7-8C75-433C-B949-F5BA01069781}" type="slidenum">
              <a:rPr lang="en-US" smtClean="0"/>
              <a:t>29</a:t>
            </a:fld>
            <a:endParaRPr 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011" y="1036687"/>
            <a:ext cx="8352928" cy="541151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43085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Introduction – metastatic melanoma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132,000 new cases of melanoma per year in US </a:t>
            </a:r>
          </a:p>
          <a:p>
            <a:pPr lvl="1"/>
            <a:r>
              <a:rPr lang="en-US" altLang="ko-KR" dirty="0" smtClean="0"/>
              <a:t>9,500 </a:t>
            </a:r>
            <a:r>
              <a:rPr lang="en-US" altLang="ko-KR" dirty="0"/>
              <a:t>deaths</a:t>
            </a:r>
          </a:p>
          <a:p>
            <a:endParaRPr lang="en-US" altLang="ko-KR" dirty="0"/>
          </a:p>
          <a:p>
            <a:r>
              <a:rPr lang="en-US" altLang="ko-KR" dirty="0"/>
              <a:t>Relapse rates are relatively high for late-stage disease</a:t>
            </a:r>
          </a:p>
          <a:p>
            <a:r>
              <a:rPr lang="en-US" altLang="ko-KR" dirty="0"/>
              <a:t>	89% for stage IIIC</a:t>
            </a:r>
          </a:p>
          <a:p>
            <a:r>
              <a:rPr lang="en-US" altLang="ko-KR" dirty="0"/>
              <a:t>	68% for stage IIIB</a:t>
            </a:r>
          </a:p>
          <a:p>
            <a:r>
              <a:rPr lang="en-US" altLang="ko-KR" dirty="0"/>
              <a:t>	37% for stage IIIA</a:t>
            </a:r>
          </a:p>
          <a:p>
            <a:r>
              <a:rPr lang="en-US" altLang="ko-KR" dirty="0"/>
              <a:t>Stage IV has median survival of 9 months from diagnosis</a:t>
            </a:r>
          </a:p>
          <a:p>
            <a:endParaRPr lang="en-US" altLang="ko-KR" dirty="0"/>
          </a:p>
          <a:p>
            <a:r>
              <a:rPr lang="en-US" altLang="ko-KR" dirty="0"/>
              <a:t>What causes metastatic melanoma?</a:t>
            </a:r>
          </a:p>
          <a:p>
            <a:r>
              <a:rPr lang="en-US" altLang="ko-KR" dirty="0"/>
              <a:t>	~50% of tumor have a mutation in BRAF</a:t>
            </a:r>
          </a:p>
          <a:p>
            <a:r>
              <a:rPr lang="en-US" altLang="ko-KR" dirty="0"/>
              <a:t>	~80% of those mutations are V600E</a:t>
            </a:r>
          </a:p>
          <a:p>
            <a:r>
              <a:rPr lang="en-US" altLang="ko-KR" dirty="0"/>
              <a:t>		16% are V600K and 3% are V600R</a:t>
            </a:r>
          </a:p>
          <a:p>
            <a:r>
              <a:rPr lang="en-US" altLang="ko-KR" dirty="0"/>
              <a:t>	these mutations seem to arise early – often found in benign nevi</a:t>
            </a:r>
          </a:p>
          <a:p>
            <a:r>
              <a:rPr lang="en-US" altLang="ko-KR" dirty="0"/>
              <a:t>The same BRAF mutations are also found in other tumor types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F67D7-8C75-433C-B949-F5BA01069781}" type="slidenum">
              <a:rPr lang="en-US" smtClean="0"/>
              <a:t>3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9211004" y="3651294"/>
            <a:ext cx="7158050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132,000 new cases of melanoma per year in US </a:t>
            </a:r>
          </a:p>
          <a:p>
            <a:r>
              <a:rPr lang="en-US" dirty="0"/>
              <a:t>	</a:t>
            </a:r>
            <a:r>
              <a:rPr lang="en-US" dirty="0" smtClean="0"/>
              <a:t>9,500 deaths</a:t>
            </a:r>
          </a:p>
          <a:p>
            <a:endParaRPr lang="en-US" dirty="0"/>
          </a:p>
          <a:p>
            <a:r>
              <a:rPr lang="en-US" dirty="0" smtClean="0"/>
              <a:t>Relapse rates are relatively high for late-stage disease</a:t>
            </a:r>
          </a:p>
          <a:p>
            <a:r>
              <a:rPr lang="en-US" dirty="0"/>
              <a:t>	</a:t>
            </a:r>
            <a:r>
              <a:rPr lang="en-US" dirty="0" smtClean="0"/>
              <a:t>89% for stage IIIC</a:t>
            </a:r>
          </a:p>
          <a:p>
            <a:r>
              <a:rPr lang="en-US" dirty="0"/>
              <a:t>	</a:t>
            </a:r>
            <a:r>
              <a:rPr lang="en-US" dirty="0" smtClean="0"/>
              <a:t>68% for stage IIIB</a:t>
            </a:r>
          </a:p>
          <a:p>
            <a:r>
              <a:rPr lang="en-US" dirty="0"/>
              <a:t>	</a:t>
            </a:r>
            <a:r>
              <a:rPr lang="en-US" dirty="0" smtClean="0"/>
              <a:t>37% for stage IIIA</a:t>
            </a:r>
          </a:p>
          <a:p>
            <a:r>
              <a:rPr lang="en-US" dirty="0" smtClean="0"/>
              <a:t>Stage IV has median survival of 9 months from diagnosis</a:t>
            </a:r>
          </a:p>
          <a:p>
            <a:endParaRPr lang="en-US" dirty="0"/>
          </a:p>
          <a:p>
            <a:r>
              <a:rPr lang="en-US" dirty="0" smtClean="0"/>
              <a:t>What causes metastatic melanoma?</a:t>
            </a:r>
          </a:p>
          <a:p>
            <a:r>
              <a:rPr lang="en-US" dirty="0"/>
              <a:t>	</a:t>
            </a:r>
            <a:r>
              <a:rPr lang="en-US" dirty="0" smtClean="0"/>
              <a:t>~50% of tumor have a mutation in </a:t>
            </a:r>
            <a:r>
              <a:rPr lang="en-US" i="1" dirty="0" smtClean="0"/>
              <a:t>BRAF</a:t>
            </a:r>
            <a:endParaRPr lang="en-US" dirty="0" smtClean="0"/>
          </a:p>
          <a:p>
            <a:r>
              <a:rPr lang="en-US" dirty="0"/>
              <a:t>	</a:t>
            </a:r>
            <a:r>
              <a:rPr lang="en-US" dirty="0" smtClean="0"/>
              <a:t>~80% of those mutations are V600E</a:t>
            </a:r>
          </a:p>
          <a:p>
            <a:r>
              <a:rPr lang="en-US" dirty="0"/>
              <a:t>	</a:t>
            </a:r>
            <a:r>
              <a:rPr lang="en-US" dirty="0" smtClean="0"/>
              <a:t>	16% are V600K and 3% are V600R</a:t>
            </a:r>
          </a:p>
          <a:p>
            <a:r>
              <a:rPr lang="en-US" dirty="0"/>
              <a:t>	</a:t>
            </a:r>
            <a:r>
              <a:rPr lang="en-US" dirty="0" smtClean="0"/>
              <a:t>these mutations seem to arise early – often found in benign nevi</a:t>
            </a:r>
          </a:p>
          <a:p>
            <a:r>
              <a:rPr lang="en-US" dirty="0" smtClean="0"/>
              <a:t>The same </a:t>
            </a:r>
            <a:r>
              <a:rPr lang="en-US" i="1" dirty="0" smtClean="0"/>
              <a:t>BRAF </a:t>
            </a:r>
            <a:r>
              <a:rPr lang="en-US" dirty="0" smtClean="0"/>
              <a:t>mutations are also found in other tumor types</a:t>
            </a:r>
            <a:endParaRPr lang="en-US" i="1" dirty="0" smtClean="0"/>
          </a:p>
        </p:txBody>
      </p:sp>
      <p:pic>
        <p:nvPicPr>
          <p:cNvPr id="6" name="Picture 4" descr="http://clincancerres.aacrjournals.org/content/18/1/9/F1.large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0" t="6193" r="55492" b="19190"/>
          <a:stretch/>
        </p:blipFill>
        <p:spPr bwMode="auto">
          <a:xfrm>
            <a:off x="10935751" y="135057"/>
            <a:ext cx="4191000" cy="6537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7197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608057" y="346407"/>
            <a:ext cx="3942862" cy="892834"/>
            <a:chOff x="9407582" y="560721"/>
            <a:chExt cx="12458354" cy="1785667"/>
          </a:xfrm>
        </p:grpSpPr>
        <p:sp>
          <p:nvSpPr>
            <p:cNvPr id="21" name="TextBox 20"/>
            <p:cNvSpPr txBox="1"/>
            <p:nvPr/>
          </p:nvSpPr>
          <p:spPr>
            <a:xfrm>
              <a:off x="9506235" y="560721"/>
              <a:ext cx="12359701" cy="1107959"/>
            </a:xfrm>
            <a:prstGeom prst="rect">
              <a:avLst/>
            </a:prstGeom>
            <a:noFill/>
          </p:spPr>
          <p:txBody>
            <a:bodyPr wrap="square" lIns="91422" tIns="45711" rIns="91422" bIns="45711" rtlCol="0">
              <a:spAutoFit/>
            </a:bodyPr>
            <a:lstStyle/>
            <a:p>
              <a:r>
                <a:rPr lang="en-US" sz="3000" b="1" dirty="0">
                  <a:solidFill>
                    <a:schemeClr val="tx2"/>
                  </a:solidFill>
                  <a:latin typeface="+mj-lt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Phase I </a:t>
              </a:r>
              <a:r>
                <a:rPr lang="en-US" sz="3000" dirty="0">
                  <a:solidFill>
                    <a:schemeClr val="tx2"/>
                  </a:solidFill>
                  <a:latin typeface="+mj-lt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Unit </a:t>
              </a:r>
              <a:endParaRPr lang="id-ID" sz="3000" dirty="0">
                <a:solidFill>
                  <a:schemeClr val="tx2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endParaRPr>
            </a:p>
          </p:txBody>
        </p:sp>
        <p:sp>
          <p:nvSpPr>
            <p:cNvPr id="22" name="Subtitle 2"/>
            <p:cNvSpPr txBox="1">
              <a:spLocks/>
            </p:cNvSpPr>
            <p:nvPr/>
          </p:nvSpPr>
          <p:spPr>
            <a:xfrm>
              <a:off x="9407582" y="1507272"/>
              <a:ext cx="11655184" cy="839116"/>
            </a:xfrm>
            <a:prstGeom prst="rect">
              <a:avLst/>
            </a:prstGeom>
          </p:spPr>
          <p:txBody>
            <a:bodyPr vert="horz" lIns="217490" tIns="108745" rIns="217490" bIns="108745" rtlCol="0">
              <a:no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1200" dirty="0">
                  <a:solidFill>
                    <a:schemeClr val="tx1"/>
                  </a:solidFill>
                  <a:latin typeface="+mn-lt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Healthy volunteer study </a:t>
              </a:r>
            </a:p>
          </p:txBody>
        </p:sp>
      </p:grpSp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8C48FCF8-25E9-4F94-BC2B-FA1B572C1FF3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31" name="내용 개체 틀 2"/>
          <p:cNvSpPr txBox="1">
            <a:spLocks/>
          </p:cNvSpPr>
          <p:nvPr/>
        </p:nvSpPr>
        <p:spPr>
          <a:xfrm>
            <a:off x="562090" y="3042169"/>
            <a:ext cx="7886700" cy="4351338"/>
          </a:xfrm>
          <a:prstGeom prst="rect">
            <a:avLst/>
          </a:prstGeom>
        </p:spPr>
        <p:txBody>
          <a:bodyPr/>
          <a:lstStyle>
            <a:lvl1pPr marL="191976" indent="-191976" algn="l" defTabSz="767904" rtl="0" eaLnBrk="1" latinLnBrk="0" hangingPunct="1">
              <a:lnSpc>
                <a:spcPct val="90000"/>
              </a:lnSpc>
              <a:spcBef>
                <a:spcPts val="84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5928" indent="-191976" algn="l" defTabSz="767904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9880" indent="-191976" algn="l" defTabSz="767904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43832" indent="-191976" algn="l" defTabSz="767904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27784" indent="-191976" algn="l" defTabSz="767904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11736" indent="-191976" algn="l" defTabSz="767904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95688" indent="-191976" algn="l" defTabSz="767904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79640" indent="-191976" algn="l" defTabSz="767904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63592" indent="-191976" algn="l" defTabSz="767904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24 exclusive bed with intensive patient monitoring </a:t>
            </a:r>
          </a:p>
          <a:p>
            <a:pPr lvl="1"/>
            <a:r>
              <a:rPr lang="en-US" altLang="ko-KR" dirty="0" smtClean="0"/>
              <a:t>Central monitoring system </a:t>
            </a:r>
          </a:p>
          <a:p>
            <a:pPr lvl="2"/>
            <a:r>
              <a:rPr lang="en-US" altLang="ko-KR" dirty="0" smtClean="0"/>
              <a:t>Telemetry system </a:t>
            </a:r>
          </a:p>
          <a:p>
            <a:pPr lvl="2"/>
            <a:r>
              <a:rPr lang="en-US" altLang="ko-KR" dirty="0" smtClean="0"/>
              <a:t>Data transfer to PC (24 set) </a:t>
            </a:r>
          </a:p>
          <a:p>
            <a:pPr lvl="2"/>
            <a:r>
              <a:rPr lang="en-US" altLang="ko-KR" dirty="0" smtClean="0"/>
              <a:t>Connection to EMR system </a:t>
            </a:r>
          </a:p>
          <a:p>
            <a:r>
              <a:rPr lang="en-US" altLang="ko-KR" dirty="0" smtClean="0"/>
              <a:t>Convenient Facilities </a:t>
            </a:r>
          </a:p>
          <a:p>
            <a:pPr lvl="1"/>
            <a:r>
              <a:rPr lang="en-US" altLang="ko-KR" dirty="0" smtClean="0"/>
              <a:t>Each assigned bed and locker </a:t>
            </a:r>
          </a:p>
          <a:p>
            <a:pPr lvl="1"/>
            <a:r>
              <a:rPr lang="en-US" altLang="ko-KR" dirty="0" smtClean="0"/>
              <a:t>Two bathrooms and two restrooms in a confined ward</a:t>
            </a:r>
          </a:p>
          <a:p>
            <a:pPr lvl="1"/>
            <a:r>
              <a:rPr lang="en-US" altLang="ko-KR" dirty="0" smtClean="0"/>
              <a:t>Cable TV, nurse call bell, monitoring equipment (Bedside) </a:t>
            </a:r>
          </a:p>
          <a:p>
            <a:pPr lvl="1"/>
            <a:r>
              <a:rPr lang="en-US" altLang="ko-KR" dirty="0" smtClean="0"/>
              <a:t>Volunteer lounge </a:t>
            </a:r>
          </a:p>
          <a:p>
            <a:endParaRPr lang="ko-KR" altLang="en-US" dirty="0"/>
          </a:p>
        </p:txBody>
      </p:sp>
      <p:pic>
        <p:nvPicPr>
          <p:cNvPr id="35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49244" y="1322373"/>
            <a:ext cx="2290238" cy="153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733" y="1322373"/>
            <a:ext cx="2068623" cy="153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49"/>
          <a:stretch/>
        </p:blipFill>
        <p:spPr bwMode="auto">
          <a:xfrm>
            <a:off x="6496607" y="1322373"/>
            <a:ext cx="2068621" cy="153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71513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/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8" name="TextBox 7"/>
          <p:cNvSpPr txBox="1"/>
          <p:nvPr/>
        </p:nvSpPr>
        <p:spPr>
          <a:xfrm>
            <a:off x="822191" y="780641"/>
            <a:ext cx="3946467" cy="531222"/>
          </a:xfrm>
          <a:prstGeom prst="rect">
            <a:avLst/>
          </a:prstGeom>
          <a:noFill/>
        </p:spPr>
        <p:txBody>
          <a:bodyPr wrap="square" lIns="38405" tIns="19202" rIns="38405" bIns="19202" rtlCol="0">
            <a:spAutoFit/>
          </a:bodyPr>
          <a:lstStyle/>
          <a:p>
            <a:r>
              <a:rPr lang="en-US" altLang="ko-KR" sz="3200" dirty="0" smtClean="0"/>
              <a:t>Experiences</a:t>
            </a:r>
            <a:endParaRPr lang="en-GB" sz="2900" dirty="0">
              <a:latin typeface="+mj-lt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714286" y="2082791"/>
            <a:ext cx="4972264" cy="3424321"/>
          </a:xfrm>
          <a:prstGeom prst="rect">
            <a:avLst/>
          </a:prstGeom>
          <a:noFill/>
        </p:spPr>
        <p:txBody>
          <a:bodyPr wrap="square" lIns="38405" tIns="19202" rIns="38405" bIns="19202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/>
              <a:t>NME </a:t>
            </a:r>
            <a:r>
              <a:rPr lang="en-US" altLang="ko-KR" sz="2000" dirty="0" smtClean="0"/>
              <a:t>first-in-human/Tolerability </a:t>
            </a: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/>
              <a:t>Comparative PK study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/>
              <a:t>Drug interaction study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/>
              <a:t>Food interaction study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/>
              <a:t>Formulation bioequivalence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/>
              <a:t>PD equivalence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/>
              <a:t>Population PK/PD study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/>
              <a:t>Special population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/>
              <a:t>PK/PD simulation study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/>
              <a:t>Bioequivalence study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2000" dirty="0"/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816603" y="1290033"/>
            <a:ext cx="1101137" cy="319095"/>
          </a:xfrm>
          <a:prstGeom prst="rect">
            <a:avLst/>
          </a:prstGeom>
        </p:spPr>
        <p:txBody>
          <a:bodyPr vert="horz" wrap="none" lIns="91346" tIns="45673" rIns="91346" bIns="45673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00" dirty="0">
                <a:solidFill>
                  <a:schemeClr val="tx1"/>
                </a:solidFill>
                <a:latin typeface="+mn-lt"/>
                <a:cs typeface="Lato Light"/>
              </a:rPr>
              <a:t>Phase I Trials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C48FCF8-25E9-4F94-BC2B-FA1B572C1FF3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4" name="그림 개체 틀 3"/>
          <p:cNvPicPr>
            <a:picLocks noGrp="1" noChangeAspect="1"/>
          </p:cNvPicPr>
          <p:nvPr>
            <p:ph type="pic" sz="quarter" idx="1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50" r="2895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911571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Experiences </a:t>
            </a:r>
            <a:r>
              <a:rPr lang="en-US" altLang="ko-KR" dirty="0"/>
              <a:t>of Phase I Trials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F67D7-8C75-433C-B949-F5BA01069781}" type="slidenum">
              <a:rPr lang="en-US" smtClean="0"/>
              <a:t>32</a:t>
            </a:fld>
            <a:endParaRPr lang="en-US"/>
          </a:p>
        </p:txBody>
      </p:sp>
      <p:graphicFrame>
        <p:nvGraphicFramePr>
          <p:cNvPr id="5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5597190"/>
              </p:ext>
            </p:extLst>
          </p:nvPr>
        </p:nvGraphicFramePr>
        <p:xfrm>
          <a:off x="167383" y="1346660"/>
          <a:ext cx="8763968" cy="3863292"/>
        </p:xfrm>
        <a:graphic>
          <a:graphicData uri="http://schemas.openxmlformats.org/drawingml/2006/table">
            <a:tbl>
              <a:tblPr firstRow="1" lastRow="1" lastCol="1">
                <a:tableStyleId>{5FD0F851-EC5A-4D38-B0AD-8093EC10F338}</a:tableStyleId>
              </a:tblPr>
              <a:tblGrid>
                <a:gridCol w="2200124"/>
                <a:gridCol w="729316"/>
                <a:gridCol w="729316"/>
                <a:gridCol w="729316"/>
                <a:gridCol w="729316"/>
                <a:gridCol w="729316"/>
                <a:gridCol w="729316"/>
                <a:gridCol w="729316"/>
                <a:gridCol w="729316"/>
                <a:gridCol w="729316"/>
              </a:tblGrid>
              <a:tr h="368052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u="none" strike="noStrike" cap="none" normalizeH="0" baseline="0" dirty="0" smtClean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</a:rPr>
                        <a:t>Types</a:t>
                      </a:r>
                      <a:endParaRPr kumimoji="1" lang="en-US" altLang="ko-KR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  <a:ea typeface="맑은 고딕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1443" marR="91443" marT="45723" marB="45723" anchor="ctr" horzOverflow="overflow"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u="none" strike="noStrike" cap="none" normalizeH="0" baseline="0" dirty="0" smtClean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</a:rPr>
                        <a:t>2010</a:t>
                      </a:r>
                      <a:endParaRPr kumimoji="1" lang="en-US" altLang="ko-KR" sz="105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  <a:ea typeface="맑은 고딕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1443" marR="91443" marT="45723" marB="45723" anchor="ctr" horzOverflow="overflow"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u="none" strike="noStrike" cap="none" normalizeH="0" baseline="0" dirty="0" smtClean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</a:rPr>
                        <a:t>2011</a:t>
                      </a:r>
                      <a:endParaRPr kumimoji="1" lang="en-US" altLang="ko-KR" sz="105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  <a:ea typeface="맑은 고딕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1443" marR="91443" marT="45723" marB="45723" anchor="ctr" horzOverflow="overflow"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u="none" strike="noStrike" cap="none" normalizeH="0" baseline="0" dirty="0" smtClean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</a:rPr>
                        <a:t>2012</a:t>
                      </a:r>
                      <a:endParaRPr kumimoji="1" lang="en-US" altLang="ko-KR" sz="105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  <a:ea typeface="맑은 고딕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1443" marR="91443" marT="45723" marB="45723" anchor="ctr" horzOverflow="overflow"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1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  <a:ea typeface=""/>
                          <a:cs typeface=""/>
                        </a:rPr>
                        <a:t>2013</a:t>
                      </a:r>
                    </a:p>
                  </a:txBody>
                  <a:tcPr marL="91443" marR="91443" marT="45723" marB="45723" anchor="ctr" horzOverflow="overflow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ko-KR" sz="1050" b="1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  <a:ea typeface=""/>
                          <a:cs typeface=""/>
                        </a:rPr>
                        <a:t>2014</a:t>
                      </a:r>
                      <a:endParaRPr kumimoji="1" lang="ko-KR" altLang="en-US" sz="1050" b="1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  <a:ea typeface=""/>
                        <a:cs typeface=""/>
                      </a:endParaRPr>
                    </a:p>
                  </a:txBody>
                  <a:tcPr marL="91443" marR="91443" marT="45723" marB="45723" anchor="ctr" horzOverflow="overflow"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1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  <a:ea typeface=""/>
                          <a:cs typeface=""/>
                        </a:rPr>
                        <a:t>2015</a:t>
                      </a:r>
                    </a:p>
                  </a:txBody>
                  <a:tcPr marL="91443" marR="91443" marT="45723" marB="45723" anchor="ctr" horzOverflow="overflow"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1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  <a:ea typeface=""/>
                          <a:cs typeface=""/>
                        </a:rPr>
                        <a:t>2016</a:t>
                      </a:r>
                    </a:p>
                  </a:txBody>
                  <a:tcPr marL="91443" marR="91443" marT="45723" marB="45723" anchor="ctr" horzOverflow="overflow"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1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  <a:ea typeface=""/>
                          <a:cs typeface=""/>
                        </a:rPr>
                        <a:t>2017</a:t>
                      </a:r>
                    </a:p>
                  </a:txBody>
                  <a:tcPr marL="91443" marR="91443" marT="45723" marB="45723" anchor="ctr" horzOverflow="overflow"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1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  <a:ea typeface=""/>
                          <a:cs typeface=""/>
                        </a:rPr>
                        <a:t>Total</a:t>
                      </a:r>
                    </a:p>
                  </a:txBody>
                  <a:tcPr marL="91443" marR="91443" marT="45723" marB="45723" anchor="ctr" horzOverflow="overflow"/>
                </a:tc>
              </a:tr>
              <a:tr h="32446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marL="342900" marR="0" lvl="0" indent="-3429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1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+mj-lt"/>
                        </a:rPr>
                        <a:t>Phase I Trial</a:t>
                      </a:r>
                      <a:endParaRPr kumimoji="1" lang="en-US" altLang="ko-KR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맑은 고딕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1443" marR="91443" marT="45723" marB="45723" anchor="ctr" horzOverflow="overflow"/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맑은 고딕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1443" marR="91443" marT="45723" marB="45723" anchor="ctr" horzOverflow="overflow"/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맑은 고딕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1443" marR="91443" marT="45723" marB="45723" anchor="ctr" horzOverflow="overflow"/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맑은 고딕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1443" marR="91443" marT="45723" marB="45723" anchor="ctr" horzOverflow="overflow"/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맑은 고딕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1443" marR="91443" marT="45723" marB="45723" anchor="ctr" horzOverflow="overflow"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맑은 고딕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1443" marR="91443" marT="45723" marB="45723" anchor="ctr" horzOverflow="overflow"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맑은 고딕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1443" marR="91443" marT="45723" marB="45723" anchor="ctr" horzOverflow="overflow"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맑은 고딕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1443" marR="91443" marT="45723" marB="45723" anchor="ctr" horzOverflow="overflow"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맑은 고딕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1443" marR="91443" marT="45723" marB="45723" anchor="ctr" horzOverflow="overflow"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맑은 고딕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1443" marR="91443" marT="45723" marB="45723" anchor="ctr" horzOverflow="overflow"/>
                </a:tc>
              </a:tr>
              <a:tr h="46491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marL="342900" marR="0" lvl="0" indent="-3429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+mj-lt"/>
                        </a:rPr>
                        <a:t>   Comparative PK Study</a:t>
                      </a:r>
                      <a:endParaRPr kumimoji="1" lang="en-US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맑은 고딕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1443" marR="91443" marT="45723" marB="45723" anchor="ctr" horzOverflow="overflow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4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76790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.</a:t>
                      </a:r>
                      <a:endParaRPr lang="ko-KR" altLang="en-US" sz="1000" b="0" i="0" u="none" strike="noStrike" dirty="0" smtClean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13</a:t>
                      </a:r>
                      <a:endParaRPr lang="en-US" altLang="ko-KR" sz="10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/>
                </a:tc>
              </a:tr>
              <a:tr h="46491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marL="342900" marR="0" lvl="0" indent="-3429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+mj-lt"/>
                        </a:rPr>
                        <a:t>   Drug Interaction Study</a:t>
                      </a:r>
                      <a:endParaRPr kumimoji="1" lang="en-US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맑은 고딕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1443" marR="91443" marT="45723" marB="45723" anchor="ctr" horzOverflow="overflow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6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19</a:t>
                      </a:r>
                      <a:endParaRPr lang="en-US" altLang="ko-KR" sz="10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/>
                </a:tc>
              </a:tr>
              <a:tr h="46491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marL="342900" marR="0" lvl="0" indent="-3429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u="none" strike="noStrike" cap="none" normalizeH="0" baseline="0" smtClean="0">
                          <a:ln>
                            <a:noFill/>
                          </a:ln>
                          <a:effectLst/>
                          <a:latin typeface="+mj-lt"/>
                        </a:rPr>
                        <a:t>   Food Interaction Study</a:t>
                      </a:r>
                      <a:endParaRPr kumimoji="1" lang="en-US" altLang="ko-KR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맑은 고딕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1443" marR="91443" marT="45723" marB="45723" anchor="ctr" horzOverflow="overflow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.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.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.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7</a:t>
                      </a:r>
                      <a:endParaRPr lang="en-US" altLang="ko-KR" sz="10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/>
                </a:tc>
              </a:tr>
              <a:tr h="46491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marL="342900" marR="0" lvl="0" indent="-3429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+mj-lt"/>
                        </a:rPr>
                        <a:t>   Formulation BE Study</a:t>
                      </a:r>
                      <a:endParaRPr kumimoji="1" lang="en-US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맑은 고딕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1443" marR="91443" marT="45723" marB="45723" anchor="ctr" horzOverflow="overflow"/>
                </a:tc>
                <a:tc>
                  <a:txBody>
                    <a:bodyPr/>
                    <a:lstStyle/>
                    <a:p>
                      <a:pPr marL="0" marR="0" indent="0" algn="ctr" defTabSz="76790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.</a:t>
                      </a:r>
                      <a:endParaRPr lang="ko-KR" altLang="en-US" sz="1000" b="0" i="0" u="none" strike="noStrike" dirty="0" smtClean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76790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.</a:t>
                      </a:r>
                      <a:endParaRPr lang="ko-KR" altLang="en-US" sz="1000" b="0" i="0" u="none" strike="noStrike" dirty="0" smtClean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.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76790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.</a:t>
                      </a:r>
                      <a:endParaRPr lang="ko-KR" altLang="en-US" sz="1000" b="0" i="0" u="none" strike="noStrike" dirty="0" smtClean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4</a:t>
                      </a:r>
                      <a:endParaRPr lang="en-US" altLang="ko-KR" sz="10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/>
                </a:tc>
              </a:tr>
              <a:tr h="650877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marL="342900" marR="0" lvl="0" indent="-3429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+mj-lt"/>
                        </a:rPr>
                        <a:t>   NME First in Human/Tolerability</a:t>
                      </a:r>
                      <a:endParaRPr kumimoji="1" lang="en-US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맑은 고딕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1443" marR="91443" marT="45723" marB="45723" anchor="ctr" horzOverflow="overflow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6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22</a:t>
                      </a:r>
                      <a:endParaRPr lang="en-US" altLang="ko-KR" sz="10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/>
                </a:tc>
              </a:tr>
              <a:tr h="32446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marL="342900" marR="0" lvl="0" indent="-3429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+mj-lt"/>
                        </a:rPr>
                        <a:t>   PD Equivalence</a:t>
                      </a:r>
                      <a:endParaRPr kumimoji="1" lang="en-US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맑은 고딕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1443" marR="91443" marT="45723" marB="45723" anchor="ctr" horzOverflow="overflow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.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.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.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.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.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.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.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  <a:endParaRPr lang="en-US" altLang="ko-KR" sz="10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/>
                </a:tc>
              </a:tr>
              <a:tr h="335767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+mj-lt"/>
                        </a:rPr>
                        <a:t>Total </a:t>
                      </a:r>
                      <a:endParaRPr kumimoji="1" lang="en-US" altLang="ko-KR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맑은 고딕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1443" marR="91443" marT="45723" marB="45723" anchor="ctr" horzOverflow="overflow"/>
                </a:tc>
                <a:tc>
                  <a:txBody>
                    <a:bodyPr/>
                    <a:lstStyle/>
                    <a:p>
                      <a:pPr marL="0" algn="ctr" defTabSz="767904" rtl="0" eaLnBrk="1" fontAlgn="ctr" latinLnBrk="0" hangingPunct="1"/>
                      <a:r>
                        <a:rPr lang="en-US" altLang="ko-KR" sz="10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defTabSz="767904" rtl="0" eaLnBrk="1" fontAlgn="ctr" latinLnBrk="0" hangingPunct="1"/>
                      <a:r>
                        <a:rPr lang="en-US" altLang="ko-KR" sz="10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defTabSz="767904" rtl="0" eaLnBrk="1" fontAlgn="ctr" latinLnBrk="0" hangingPunct="1"/>
                      <a:r>
                        <a:rPr lang="en-US" altLang="ko-KR" sz="10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13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defTabSz="767904" rtl="0" eaLnBrk="1" fontAlgn="ctr" latinLnBrk="0" hangingPunct="1"/>
                      <a:r>
                        <a:rPr lang="en-US" altLang="ko-KR" sz="10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16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defTabSz="767904" rtl="0" eaLnBrk="1" fontAlgn="ctr" latinLnBrk="0" hangingPunct="1"/>
                      <a:r>
                        <a:rPr lang="en-US" altLang="ko-KR" sz="10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defTabSz="767904" rtl="0" eaLnBrk="1" fontAlgn="ctr" latinLnBrk="0" hangingPunct="1"/>
                      <a:r>
                        <a:rPr lang="en-US" altLang="ko-KR" sz="10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defTabSz="767904" rtl="0" eaLnBrk="1" fontAlgn="ctr" latinLnBrk="0" hangingPunct="1"/>
                      <a:r>
                        <a:rPr lang="en-US" altLang="ko-KR" sz="10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defTabSz="767904" rtl="0" eaLnBrk="1" fontAlgn="ctr" latinLnBrk="0" hangingPunct="1"/>
                      <a:r>
                        <a:rPr lang="en-US" altLang="ko-KR" sz="10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-342900" algn="ctr" defTabSz="767904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66</a:t>
                      </a:r>
                    </a:p>
                  </a:txBody>
                  <a:tcPr marL="91443" marR="91443" marT="45723" marB="45723" anchor="ctr" horzOverflow="overflow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06675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Data Management &amp;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Statistical </a:t>
            </a:r>
            <a:r>
              <a:rPr lang="en-US" altLang="ko-KR" dirty="0"/>
              <a:t>Analysis Staff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>
              <a:latin typeface="+mj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F67D7-8C75-433C-B949-F5BA01069781}" type="slidenum">
              <a:rPr lang="en-US" smtClean="0">
                <a:latin typeface="+mj-lt"/>
              </a:rPr>
              <a:t>33</a:t>
            </a:fld>
            <a:endParaRPr lang="en-US">
              <a:latin typeface="+mj-lt"/>
            </a:endParaRPr>
          </a:p>
        </p:txBody>
      </p:sp>
      <p:graphicFrame>
        <p:nvGraphicFramePr>
          <p:cNvPr id="6" name="다이어그램 5"/>
          <p:cNvGraphicFramePr/>
          <p:nvPr>
            <p:extLst>
              <p:ext uri="{D42A27DB-BD31-4B8C-83A1-F6EECF244321}">
                <p14:modId xmlns:p14="http://schemas.microsoft.com/office/powerpoint/2010/main" val="1732164935"/>
              </p:ext>
            </p:extLst>
          </p:nvPr>
        </p:nvGraphicFramePr>
        <p:xfrm>
          <a:off x="323528" y="1415199"/>
          <a:ext cx="8496944" cy="53285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12840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PDF CRF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F67D7-8C75-433C-B949-F5BA01069781}" type="slidenum">
              <a:rPr lang="en-US" smtClean="0"/>
              <a:t>34</a:t>
            </a:fld>
            <a:endParaRPr lang="en-US"/>
          </a:p>
        </p:txBody>
      </p:sp>
      <p:sp>
        <p:nvSpPr>
          <p:cNvPr id="5" name="Oval 48"/>
          <p:cNvSpPr/>
          <p:nvPr/>
        </p:nvSpPr>
        <p:spPr>
          <a:xfrm>
            <a:off x="1358965" y="3929286"/>
            <a:ext cx="692870" cy="72186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794" tIns="38397" rIns="76794" bIns="38397" rtlCol="0" anchor="ctr"/>
          <a:lstStyle/>
          <a:p>
            <a:pPr algn="ctr"/>
            <a:endParaRPr lang="id-ID" dirty="0">
              <a:solidFill>
                <a:schemeClr val="tx1"/>
              </a:solidFill>
              <a:latin typeface="Lato Light"/>
            </a:endParaRPr>
          </a:p>
        </p:txBody>
      </p:sp>
      <p:sp>
        <p:nvSpPr>
          <p:cNvPr id="6" name="Oval 57"/>
          <p:cNvSpPr/>
          <p:nvPr/>
        </p:nvSpPr>
        <p:spPr>
          <a:xfrm>
            <a:off x="3317924" y="3929286"/>
            <a:ext cx="692870" cy="72186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794" tIns="38397" rIns="76794" bIns="38397" rtlCol="0" anchor="ctr"/>
          <a:lstStyle/>
          <a:p>
            <a:pPr algn="ctr"/>
            <a:endParaRPr lang="id-ID" dirty="0">
              <a:solidFill>
                <a:schemeClr val="tx1"/>
              </a:solidFill>
              <a:latin typeface="Lato Light"/>
            </a:endParaRPr>
          </a:p>
        </p:txBody>
      </p:sp>
      <p:sp>
        <p:nvSpPr>
          <p:cNvPr id="7" name="Oval 63"/>
          <p:cNvSpPr/>
          <p:nvPr/>
        </p:nvSpPr>
        <p:spPr>
          <a:xfrm>
            <a:off x="7067730" y="3929286"/>
            <a:ext cx="692870" cy="72186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794" tIns="38397" rIns="76794" bIns="38397" rtlCol="0" anchor="ctr"/>
          <a:lstStyle/>
          <a:p>
            <a:pPr algn="ctr"/>
            <a:endParaRPr lang="id-ID" dirty="0">
              <a:solidFill>
                <a:schemeClr val="tx1"/>
              </a:solidFill>
              <a:latin typeface="Lato Light"/>
            </a:endParaRPr>
          </a:p>
        </p:txBody>
      </p:sp>
      <p:sp>
        <p:nvSpPr>
          <p:cNvPr id="8" name="Oval 72"/>
          <p:cNvSpPr/>
          <p:nvPr/>
        </p:nvSpPr>
        <p:spPr>
          <a:xfrm>
            <a:off x="5194882" y="3929286"/>
            <a:ext cx="692870" cy="72186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794" tIns="38397" rIns="76794" bIns="38397" rtlCol="0" anchor="ctr"/>
          <a:lstStyle/>
          <a:p>
            <a:pPr algn="ctr"/>
            <a:endParaRPr lang="id-ID" dirty="0">
              <a:solidFill>
                <a:schemeClr val="tx1"/>
              </a:solidFill>
              <a:latin typeface="Lato Ligh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96411" y="4679866"/>
            <a:ext cx="1213904" cy="277599"/>
          </a:xfrm>
          <a:prstGeom prst="rect">
            <a:avLst/>
          </a:prstGeom>
          <a:noFill/>
        </p:spPr>
        <p:txBody>
          <a:bodyPr wrap="none" lIns="76794" tIns="38397" rIns="76794" bIns="38397" rtlCol="0">
            <a:spAutoFit/>
          </a:bodyPr>
          <a:lstStyle/>
          <a:p>
            <a:pPr algn="ctr"/>
            <a:r>
              <a:rPr lang="id-ID" sz="1300" b="1" dirty="0">
                <a:cs typeface="Lato Regular"/>
              </a:rPr>
              <a:t>No web server </a:t>
            </a:r>
            <a:endParaRPr lang="id-ID" sz="2500" b="1" dirty="0">
              <a:cs typeface="Lato Regular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80937" y="4895724"/>
            <a:ext cx="1638829" cy="631542"/>
          </a:xfrm>
          <a:prstGeom prst="rect">
            <a:avLst/>
          </a:prstGeom>
          <a:noFill/>
        </p:spPr>
        <p:txBody>
          <a:bodyPr wrap="square" lIns="76794" tIns="38397" rIns="76794" bIns="38397" rtlCol="0">
            <a:spAutoFit/>
          </a:bodyPr>
          <a:lstStyle/>
          <a:p>
            <a:pPr algn="ctr" defTabSz="271979">
              <a:lnSpc>
                <a:spcPct val="120000"/>
              </a:lnSpc>
              <a:spcBef>
                <a:spcPts val="714"/>
              </a:spcBef>
              <a:defRPr/>
            </a:pPr>
            <a:r>
              <a:rPr lang="ko-KR" altLang="en-US" sz="1000" dirty="0" smtClean="0">
                <a:cs typeface="Lato Light"/>
              </a:rPr>
              <a:t>별도의 </a:t>
            </a:r>
            <a:r>
              <a:rPr lang="ko-KR" altLang="en-US" sz="1000" dirty="0" err="1" smtClean="0">
                <a:cs typeface="Lato Light"/>
              </a:rPr>
              <a:t>웹서버가</a:t>
            </a:r>
            <a:r>
              <a:rPr lang="ko-KR" altLang="en-US" sz="1000" dirty="0" smtClean="0">
                <a:cs typeface="Lato Light"/>
              </a:rPr>
              <a:t> </a:t>
            </a:r>
            <a:r>
              <a:rPr lang="ko-KR" altLang="en-US" sz="1000" dirty="0" err="1" smtClean="0">
                <a:cs typeface="Lato Light"/>
              </a:rPr>
              <a:t>필요없이</a:t>
            </a:r>
            <a:r>
              <a:rPr lang="ko-KR" altLang="en-US" sz="1000" dirty="0" smtClean="0">
                <a:cs typeface="Lato Light"/>
              </a:rPr>
              <a:t> 모두 로컬 컴퓨터에서 작업이 이루어집니다</a:t>
            </a:r>
            <a:r>
              <a:rPr lang="en-US" altLang="ko-KR" sz="1000" dirty="0" smtClean="0">
                <a:cs typeface="Lato Light"/>
              </a:rPr>
              <a:t>.</a:t>
            </a:r>
            <a:endParaRPr lang="es-ES" sz="1000" dirty="0">
              <a:cs typeface="Lato Ligh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096272" y="4673484"/>
            <a:ext cx="1130676" cy="277599"/>
          </a:xfrm>
          <a:prstGeom prst="rect">
            <a:avLst/>
          </a:prstGeom>
          <a:noFill/>
        </p:spPr>
        <p:txBody>
          <a:bodyPr wrap="none" lIns="76794" tIns="38397" rIns="76794" bIns="38397" rtlCol="0">
            <a:spAutoFit/>
          </a:bodyPr>
          <a:lstStyle/>
          <a:p>
            <a:pPr algn="ctr"/>
            <a:r>
              <a:rPr lang="id-ID" sz="1300" b="1" dirty="0">
                <a:cs typeface="Lato Regular"/>
              </a:rPr>
              <a:t>No DB server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839184" y="4889342"/>
            <a:ext cx="1638829" cy="631542"/>
          </a:xfrm>
          <a:prstGeom prst="rect">
            <a:avLst/>
          </a:prstGeom>
          <a:noFill/>
        </p:spPr>
        <p:txBody>
          <a:bodyPr wrap="square" lIns="76794" tIns="38397" rIns="76794" bIns="38397" rtlCol="0">
            <a:spAutoFit/>
          </a:bodyPr>
          <a:lstStyle/>
          <a:p>
            <a:pPr algn="ctr" defTabSz="271979">
              <a:lnSpc>
                <a:spcPct val="120000"/>
              </a:lnSpc>
              <a:spcBef>
                <a:spcPts val="714"/>
              </a:spcBef>
              <a:defRPr/>
            </a:pPr>
            <a:r>
              <a:rPr lang="en-US" altLang="ko-KR" sz="1000" dirty="0" err="1" smtClean="0">
                <a:cs typeface="Lato Light"/>
              </a:rPr>
              <a:t>Sql</a:t>
            </a:r>
            <a:r>
              <a:rPr lang="en-US" altLang="ko-KR" sz="1000" dirty="0" smtClean="0">
                <a:cs typeface="Lato Light"/>
              </a:rPr>
              <a:t> </a:t>
            </a:r>
            <a:r>
              <a:rPr lang="ko-KR" altLang="en-US" sz="1000" dirty="0" smtClean="0">
                <a:cs typeface="Lato Light"/>
              </a:rPr>
              <a:t>등을 사용하지 않기 때문에 </a:t>
            </a:r>
            <a:r>
              <a:rPr lang="ko-KR" altLang="en-US" sz="1000" dirty="0" err="1" smtClean="0">
                <a:cs typeface="Lato Light"/>
              </a:rPr>
              <a:t>데이타베이스</a:t>
            </a:r>
            <a:r>
              <a:rPr lang="ko-KR" altLang="en-US" sz="1000" dirty="0" smtClean="0">
                <a:cs typeface="Lato Light"/>
              </a:rPr>
              <a:t> 서버가 필요 없습니다</a:t>
            </a:r>
            <a:r>
              <a:rPr lang="en-US" altLang="ko-KR" sz="1000" dirty="0" smtClean="0">
                <a:cs typeface="Lato Light"/>
              </a:rPr>
              <a:t>.</a:t>
            </a:r>
            <a:endParaRPr lang="es-ES" sz="1000" dirty="0">
              <a:cs typeface="Lato Ligh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868277" y="4673484"/>
            <a:ext cx="1337720" cy="477653"/>
          </a:xfrm>
          <a:prstGeom prst="rect">
            <a:avLst/>
          </a:prstGeom>
          <a:noFill/>
        </p:spPr>
        <p:txBody>
          <a:bodyPr wrap="none" lIns="76794" tIns="38397" rIns="76794" bIns="38397" rtlCol="0">
            <a:spAutoFit/>
          </a:bodyPr>
          <a:lstStyle/>
          <a:p>
            <a:pPr algn="ctr"/>
            <a:r>
              <a:rPr lang="id-ID" sz="1300" b="1" dirty="0">
                <a:cs typeface="Lato Regular"/>
              </a:rPr>
              <a:t>No IT personnel</a:t>
            </a:r>
          </a:p>
          <a:p>
            <a:pPr algn="ctr"/>
            <a:endParaRPr lang="id-ID" sz="1300" b="1" dirty="0">
              <a:cs typeface="Lato Regular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714712" y="4889342"/>
            <a:ext cx="1638829" cy="631542"/>
          </a:xfrm>
          <a:prstGeom prst="rect">
            <a:avLst/>
          </a:prstGeom>
          <a:noFill/>
        </p:spPr>
        <p:txBody>
          <a:bodyPr wrap="square" lIns="76794" tIns="38397" rIns="76794" bIns="38397" rtlCol="0">
            <a:spAutoFit/>
          </a:bodyPr>
          <a:lstStyle/>
          <a:p>
            <a:pPr algn="ctr" defTabSz="271979">
              <a:lnSpc>
                <a:spcPct val="120000"/>
              </a:lnSpc>
              <a:spcBef>
                <a:spcPts val="714"/>
              </a:spcBef>
              <a:defRPr/>
            </a:pPr>
            <a:r>
              <a:rPr lang="ko-KR" altLang="en-US" sz="1000" dirty="0" smtClean="0">
                <a:cs typeface="Lato Light"/>
              </a:rPr>
              <a:t>서버 관리 등에 필요한 </a:t>
            </a:r>
            <a:r>
              <a:rPr lang="en-US" sz="1000" dirty="0" smtClean="0">
                <a:cs typeface="Lato Light"/>
              </a:rPr>
              <a:t>IT </a:t>
            </a:r>
            <a:r>
              <a:rPr lang="ko-KR" altLang="en-US" sz="1000" dirty="0" smtClean="0">
                <a:cs typeface="Lato Light"/>
              </a:rPr>
              <a:t>인력이 필요로 하지 않습니다</a:t>
            </a:r>
            <a:r>
              <a:rPr lang="en-US" altLang="ko-KR" sz="1000" dirty="0" smtClean="0">
                <a:cs typeface="Lato Light"/>
              </a:rPr>
              <a:t>.</a:t>
            </a:r>
            <a:endParaRPr lang="es-ES" sz="1000" dirty="0">
              <a:cs typeface="Lato Ligh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763934" y="4681481"/>
            <a:ext cx="1307519" cy="477653"/>
          </a:xfrm>
          <a:prstGeom prst="rect">
            <a:avLst/>
          </a:prstGeom>
          <a:noFill/>
        </p:spPr>
        <p:txBody>
          <a:bodyPr wrap="none" lIns="76794" tIns="38397" rIns="76794" bIns="38397" rtlCol="0">
            <a:spAutoFit/>
          </a:bodyPr>
          <a:lstStyle/>
          <a:p>
            <a:pPr algn="ctr"/>
            <a:r>
              <a:rPr lang="id-ID" sz="1300" b="1" dirty="0">
                <a:cs typeface="Lato Regular"/>
              </a:rPr>
              <a:t>No programmer</a:t>
            </a:r>
          </a:p>
          <a:p>
            <a:pPr algn="ctr"/>
            <a:endParaRPr lang="id-ID" sz="1300" b="1" dirty="0">
              <a:cs typeface="Lato Regular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595269" y="4897339"/>
            <a:ext cx="1638829" cy="816208"/>
          </a:xfrm>
          <a:prstGeom prst="rect">
            <a:avLst/>
          </a:prstGeom>
          <a:noFill/>
        </p:spPr>
        <p:txBody>
          <a:bodyPr wrap="square" lIns="76794" tIns="38397" rIns="76794" bIns="38397" rtlCol="0">
            <a:spAutoFit/>
          </a:bodyPr>
          <a:lstStyle/>
          <a:p>
            <a:pPr algn="ctr" defTabSz="271979">
              <a:lnSpc>
                <a:spcPct val="120000"/>
              </a:lnSpc>
              <a:spcBef>
                <a:spcPts val="714"/>
              </a:spcBef>
              <a:defRPr/>
            </a:pPr>
            <a:r>
              <a:rPr lang="ko-KR" altLang="en-US" sz="1000" dirty="0" smtClean="0">
                <a:cs typeface="Lato Light"/>
              </a:rPr>
              <a:t>서버 관리</a:t>
            </a:r>
            <a:r>
              <a:rPr lang="en-US" altLang="ko-KR" sz="1000" dirty="0" smtClean="0">
                <a:cs typeface="Lato Light"/>
              </a:rPr>
              <a:t>, DB </a:t>
            </a:r>
            <a:r>
              <a:rPr lang="ko-KR" altLang="en-US" sz="1000" dirty="0" smtClean="0">
                <a:cs typeface="Lato Light"/>
              </a:rPr>
              <a:t>관리</a:t>
            </a:r>
            <a:r>
              <a:rPr lang="en-US" altLang="ko-KR" sz="1000" dirty="0" smtClean="0">
                <a:cs typeface="Lato Light"/>
              </a:rPr>
              <a:t>,</a:t>
            </a:r>
            <a:r>
              <a:rPr lang="ko-KR" altLang="en-US" sz="1000" dirty="0" smtClean="0">
                <a:cs typeface="Lato Light"/>
              </a:rPr>
              <a:t> </a:t>
            </a:r>
            <a:r>
              <a:rPr lang="en-US" altLang="ko-KR" sz="1000" dirty="0" smtClean="0">
                <a:cs typeface="Lato Light"/>
              </a:rPr>
              <a:t>CRF </a:t>
            </a:r>
            <a:r>
              <a:rPr lang="ko-KR" altLang="en-US" sz="1000" dirty="0" smtClean="0">
                <a:cs typeface="Lato Light"/>
              </a:rPr>
              <a:t>개발 등을 위한 프로그래머를 필요로 하지 않습니다</a:t>
            </a:r>
            <a:r>
              <a:rPr lang="en-US" altLang="ko-KR" sz="1000" dirty="0" smtClean="0">
                <a:cs typeface="Lato Light"/>
              </a:rPr>
              <a:t>.</a:t>
            </a:r>
            <a:endParaRPr lang="es-ES" sz="1000" dirty="0">
              <a:cs typeface="Lato Light"/>
            </a:endParaRPr>
          </a:p>
        </p:txBody>
      </p:sp>
      <p:sp>
        <p:nvSpPr>
          <p:cNvPr id="17" name="Freeform 22"/>
          <p:cNvSpPr>
            <a:spLocks noChangeArrowheads="1"/>
          </p:cNvSpPr>
          <p:nvPr/>
        </p:nvSpPr>
        <p:spPr bwMode="auto">
          <a:xfrm>
            <a:off x="5408585" y="4149304"/>
            <a:ext cx="280461" cy="292124"/>
          </a:xfrm>
          <a:custGeom>
            <a:avLst/>
            <a:gdLst>
              <a:gd name="T0" fmla="*/ 230 w 461"/>
              <a:gd name="T1" fmla="*/ 8 h 461"/>
              <a:gd name="T2" fmla="*/ 230 w 461"/>
              <a:gd name="T3" fmla="*/ 8 h 461"/>
              <a:gd name="T4" fmla="*/ 0 w 461"/>
              <a:gd name="T5" fmla="*/ 239 h 461"/>
              <a:gd name="T6" fmla="*/ 230 w 461"/>
              <a:gd name="T7" fmla="*/ 460 h 461"/>
              <a:gd name="T8" fmla="*/ 460 w 461"/>
              <a:gd name="T9" fmla="*/ 230 h 461"/>
              <a:gd name="T10" fmla="*/ 230 w 461"/>
              <a:gd name="T11" fmla="*/ 8 h 461"/>
              <a:gd name="T12" fmla="*/ 230 w 461"/>
              <a:gd name="T13" fmla="*/ 35 h 461"/>
              <a:gd name="T14" fmla="*/ 230 w 461"/>
              <a:gd name="T15" fmla="*/ 35 h 461"/>
              <a:gd name="T16" fmla="*/ 319 w 461"/>
              <a:gd name="T17" fmla="*/ 53 h 461"/>
              <a:gd name="T18" fmla="*/ 291 w 461"/>
              <a:gd name="T19" fmla="*/ 106 h 461"/>
              <a:gd name="T20" fmla="*/ 230 w 461"/>
              <a:gd name="T21" fmla="*/ 97 h 461"/>
              <a:gd name="T22" fmla="*/ 168 w 461"/>
              <a:gd name="T23" fmla="*/ 106 h 461"/>
              <a:gd name="T24" fmla="*/ 141 w 461"/>
              <a:gd name="T25" fmla="*/ 53 h 461"/>
              <a:gd name="T26" fmla="*/ 230 w 461"/>
              <a:gd name="T27" fmla="*/ 35 h 461"/>
              <a:gd name="T28" fmla="*/ 106 w 461"/>
              <a:gd name="T29" fmla="*/ 292 h 461"/>
              <a:gd name="T30" fmla="*/ 106 w 461"/>
              <a:gd name="T31" fmla="*/ 292 h 461"/>
              <a:gd name="T32" fmla="*/ 53 w 461"/>
              <a:gd name="T33" fmla="*/ 327 h 461"/>
              <a:gd name="T34" fmla="*/ 35 w 461"/>
              <a:gd name="T35" fmla="*/ 239 h 461"/>
              <a:gd name="T36" fmla="*/ 53 w 461"/>
              <a:gd name="T37" fmla="*/ 141 h 461"/>
              <a:gd name="T38" fmla="*/ 106 w 461"/>
              <a:gd name="T39" fmla="*/ 167 h 461"/>
              <a:gd name="T40" fmla="*/ 88 w 461"/>
              <a:gd name="T41" fmla="*/ 230 h 461"/>
              <a:gd name="T42" fmla="*/ 106 w 461"/>
              <a:gd name="T43" fmla="*/ 292 h 461"/>
              <a:gd name="T44" fmla="*/ 230 w 461"/>
              <a:gd name="T45" fmla="*/ 433 h 461"/>
              <a:gd name="T46" fmla="*/ 230 w 461"/>
              <a:gd name="T47" fmla="*/ 433 h 461"/>
              <a:gd name="T48" fmla="*/ 141 w 461"/>
              <a:gd name="T49" fmla="*/ 407 h 461"/>
              <a:gd name="T50" fmla="*/ 168 w 461"/>
              <a:gd name="T51" fmla="*/ 354 h 461"/>
              <a:gd name="T52" fmla="*/ 230 w 461"/>
              <a:gd name="T53" fmla="*/ 372 h 461"/>
              <a:gd name="T54" fmla="*/ 291 w 461"/>
              <a:gd name="T55" fmla="*/ 354 h 461"/>
              <a:gd name="T56" fmla="*/ 319 w 461"/>
              <a:gd name="T57" fmla="*/ 407 h 461"/>
              <a:gd name="T58" fmla="*/ 230 w 461"/>
              <a:gd name="T59" fmla="*/ 433 h 461"/>
              <a:gd name="T60" fmla="*/ 230 w 461"/>
              <a:gd name="T61" fmla="*/ 345 h 461"/>
              <a:gd name="T62" fmla="*/ 230 w 461"/>
              <a:gd name="T63" fmla="*/ 345 h 461"/>
              <a:gd name="T64" fmla="*/ 124 w 461"/>
              <a:gd name="T65" fmla="*/ 230 h 461"/>
              <a:gd name="T66" fmla="*/ 230 w 461"/>
              <a:gd name="T67" fmla="*/ 123 h 461"/>
              <a:gd name="T68" fmla="*/ 336 w 461"/>
              <a:gd name="T69" fmla="*/ 230 h 461"/>
              <a:gd name="T70" fmla="*/ 230 w 461"/>
              <a:gd name="T71" fmla="*/ 345 h 461"/>
              <a:gd name="T72" fmla="*/ 354 w 461"/>
              <a:gd name="T73" fmla="*/ 292 h 461"/>
              <a:gd name="T74" fmla="*/ 354 w 461"/>
              <a:gd name="T75" fmla="*/ 292 h 461"/>
              <a:gd name="T76" fmla="*/ 372 w 461"/>
              <a:gd name="T77" fmla="*/ 230 h 461"/>
              <a:gd name="T78" fmla="*/ 354 w 461"/>
              <a:gd name="T79" fmla="*/ 167 h 461"/>
              <a:gd name="T80" fmla="*/ 407 w 461"/>
              <a:gd name="T81" fmla="*/ 141 h 461"/>
              <a:gd name="T82" fmla="*/ 425 w 461"/>
              <a:gd name="T83" fmla="*/ 230 h 461"/>
              <a:gd name="T84" fmla="*/ 407 w 461"/>
              <a:gd name="T85" fmla="*/ 327 h 461"/>
              <a:gd name="T86" fmla="*/ 354 w 461"/>
              <a:gd name="T87" fmla="*/ 292 h 4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461" h="461">
                <a:moveTo>
                  <a:pt x="230" y="8"/>
                </a:moveTo>
                <a:lnTo>
                  <a:pt x="230" y="8"/>
                </a:lnTo>
                <a:cubicBezTo>
                  <a:pt x="97" y="8"/>
                  <a:pt x="0" y="106"/>
                  <a:pt x="0" y="239"/>
                </a:cubicBezTo>
                <a:cubicBezTo>
                  <a:pt x="0" y="363"/>
                  <a:pt x="106" y="460"/>
                  <a:pt x="230" y="460"/>
                </a:cubicBezTo>
                <a:cubicBezTo>
                  <a:pt x="363" y="460"/>
                  <a:pt x="460" y="354"/>
                  <a:pt x="460" y="230"/>
                </a:cubicBezTo>
                <a:cubicBezTo>
                  <a:pt x="460" y="106"/>
                  <a:pt x="354" y="0"/>
                  <a:pt x="230" y="8"/>
                </a:cubicBezTo>
                <a:close/>
                <a:moveTo>
                  <a:pt x="230" y="35"/>
                </a:moveTo>
                <a:lnTo>
                  <a:pt x="230" y="35"/>
                </a:lnTo>
                <a:cubicBezTo>
                  <a:pt x="256" y="35"/>
                  <a:pt x="291" y="44"/>
                  <a:pt x="319" y="53"/>
                </a:cubicBezTo>
                <a:cubicBezTo>
                  <a:pt x="291" y="106"/>
                  <a:pt x="291" y="106"/>
                  <a:pt x="291" y="106"/>
                </a:cubicBezTo>
                <a:cubicBezTo>
                  <a:pt x="275" y="97"/>
                  <a:pt x="247" y="97"/>
                  <a:pt x="230" y="97"/>
                </a:cubicBezTo>
                <a:cubicBezTo>
                  <a:pt x="203" y="97"/>
                  <a:pt x="185" y="97"/>
                  <a:pt x="168" y="106"/>
                </a:cubicBezTo>
                <a:cubicBezTo>
                  <a:pt x="141" y="53"/>
                  <a:pt x="141" y="53"/>
                  <a:pt x="141" y="53"/>
                </a:cubicBezTo>
                <a:cubicBezTo>
                  <a:pt x="168" y="44"/>
                  <a:pt x="194" y="35"/>
                  <a:pt x="230" y="35"/>
                </a:cubicBezTo>
                <a:close/>
                <a:moveTo>
                  <a:pt x="106" y="292"/>
                </a:moveTo>
                <a:lnTo>
                  <a:pt x="106" y="292"/>
                </a:lnTo>
                <a:cubicBezTo>
                  <a:pt x="53" y="327"/>
                  <a:pt x="53" y="327"/>
                  <a:pt x="53" y="327"/>
                </a:cubicBezTo>
                <a:cubicBezTo>
                  <a:pt x="35" y="301"/>
                  <a:pt x="35" y="265"/>
                  <a:pt x="35" y="239"/>
                </a:cubicBezTo>
                <a:cubicBezTo>
                  <a:pt x="26" y="204"/>
                  <a:pt x="35" y="167"/>
                  <a:pt x="53" y="141"/>
                </a:cubicBezTo>
                <a:cubicBezTo>
                  <a:pt x="106" y="167"/>
                  <a:pt x="106" y="167"/>
                  <a:pt x="106" y="167"/>
                </a:cubicBezTo>
                <a:cubicBezTo>
                  <a:pt x="97" y="185"/>
                  <a:pt x="88" y="212"/>
                  <a:pt x="88" y="230"/>
                </a:cubicBezTo>
                <a:cubicBezTo>
                  <a:pt x="88" y="257"/>
                  <a:pt x="97" y="274"/>
                  <a:pt x="106" y="292"/>
                </a:cubicBezTo>
                <a:close/>
                <a:moveTo>
                  <a:pt x="230" y="433"/>
                </a:moveTo>
                <a:lnTo>
                  <a:pt x="230" y="433"/>
                </a:lnTo>
                <a:cubicBezTo>
                  <a:pt x="194" y="433"/>
                  <a:pt x="168" y="425"/>
                  <a:pt x="141" y="407"/>
                </a:cubicBezTo>
                <a:cubicBezTo>
                  <a:pt x="168" y="354"/>
                  <a:pt x="168" y="354"/>
                  <a:pt x="168" y="354"/>
                </a:cubicBezTo>
                <a:cubicBezTo>
                  <a:pt x="185" y="363"/>
                  <a:pt x="203" y="372"/>
                  <a:pt x="230" y="372"/>
                </a:cubicBezTo>
                <a:cubicBezTo>
                  <a:pt x="247" y="372"/>
                  <a:pt x="275" y="363"/>
                  <a:pt x="291" y="354"/>
                </a:cubicBezTo>
                <a:cubicBezTo>
                  <a:pt x="319" y="407"/>
                  <a:pt x="319" y="407"/>
                  <a:pt x="319" y="407"/>
                </a:cubicBezTo>
                <a:cubicBezTo>
                  <a:pt x="291" y="425"/>
                  <a:pt x="266" y="433"/>
                  <a:pt x="230" y="433"/>
                </a:cubicBezTo>
                <a:close/>
                <a:moveTo>
                  <a:pt x="230" y="345"/>
                </a:moveTo>
                <a:lnTo>
                  <a:pt x="230" y="345"/>
                </a:lnTo>
                <a:cubicBezTo>
                  <a:pt x="168" y="345"/>
                  <a:pt x="124" y="292"/>
                  <a:pt x="124" y="230"/>
                </a:cubicBezTo>
                <a:cubicBezTo>
                  <a:pt x="124" y="167"/>
                  <a:pt x="168" y="123"/>
                  <a:pt x="230" y="123"/>
                </a:cubicBezTo>
                <a:cubicBezTo>
                  <a:pt x="291" y="123"/>
                  <a:pt x="336" y="167"/>
                  <a:pt x="336" y="230"/>
                </a:cubicBezTo>
                <a:cubicBezTo>
                  <a:pt x="336" y="292"/>
                  <a:pt x="291" y="345"/>
                  <a:pt x="230" y="345"/>
                </a:cubicBezTo>
                <a:close/>
                <a:moveTo>
                  <a:pt x="354" y="292"/>
                </a:moveTo>
                <a:lnTo>
                  <a:pt x="354" y="292"/>
                </a:lnTo>
                <a:cubicBezTo>
                  <a:pt x="363" y="274"/>
                  <a:pt x="372" y="257"/>
                  <a:pt x="372" y="230"/>
                </a:cubicBezTo>
                <a:cubicBezTo>
                  <a:pt x="372" y="212"/>
                  <a:pt x="363" y="185"/>
                  <a:pt x="354" y="167"/>
                </a:cubicBezTo>
                <a:cubicBezTo>
                  <a:pt x="407" y="141"/>
                  <a:pt x="407" y="141"/>
                  <a:pt x="407" y="141"/>
                </a:cubicBezTo>
                <a:cubicBezTo>
                  <a:pt x="416" y="167"/>
                  <a:pt x="425" y="195"/>
                  <a:pt x="425" y="230"/>
                </a:cubicBezTo>
                <a:cubicBezTo>
                  <a:pt x="425" y="265"/>
                  <a:pt x="416" y="292"/>
                  <a:pt x="407" y="327"/>
                </a:cubicBezTo>
                <a:lnTo>
                  <a:pt x="354" y="29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wrap="none" lIns="38405" tIns="19202" rIns="38405" bIns="19202" anchor="ctr"/>
          <a:lstStyle/>
          <a:p>
            <a:endParaRPr lang="en-US" dirty="0"/>
          </a:p>
        </p:txBody>
      </p:sp>
      <p:sp>
        <p:nvSpPr>
          <p:cNvPr id="18" name="Freeform 97"/>
          <p:cNvSpPr>
            <a:spLocks noChangeArrowheads="1"/>
          </p:cNvSpPr>
          <p:nvPr/>
        </p:nvSpPr>
        <p:spPr bwMode="auto">
          <a:xfrm>
            <a:off x="3517243" y="4123528"/>
            <a:ext cx="301832" cy="269867"/>
          </a:xfrm>
          <a:custGeom>
            <a:avLst/>
            <a:gdLst>
              <a:gd name="T0" fmla="*/ 230 w 497"/>
              <a:gd name="T1" fmla="*/ 231 h 426"/>
              <a:gd name="T2" fmla="*/ 230 w 497"/>
              <a:gd name="T3" fmla="*/ 231 h 426"/>
              <a:gd name="T4" fmla="*/ 274 w 497"/>
              <a:gd name="T5" fmla="*/ 231 h 426"/>
              <a:gd name="T6" fmla="*/ 274 w 497"/>
              <a:gd name="T7" fmla="*/ 275 h 426"/>
              <a:gd name="T8" fmla="*/ 496 w 497"/>
              <a:gd name="T9" fmla="*/ 275 h 426"/>
              <a:gd name="T10" fmla="*/ 487 w 497"/>
              <a:gd name="T11" fmla="*/ 133 h 426"/>
              <a:gd name="T12" fmla="*/ 443 w 497"/>
              <a:gd name="T13" fmla="*/ 80 h 426"/>
              <a:gd name="T14" fmla="*/ 363 w 497"/>
              <a:gd name="T15" fmla="*/ 80 h 426"/>
              <a:gd name="T16" fmla="*/ 337 w 497"/>
              <a:gd name="T17" fmla="*/ 27 h 426"/>
              <a:gd name="T18" fmla="*/ 300 w 497"/>
              <a:gd name="T19" fmla="*/ 0 h 426"/>
              <a:gd name="T20" fmla="*/ 194 w 497"/>
              <a:gd name="T21" fmla="*/ 0 h 426"/>
              <a:gd name="T22" fmla="*/ 168 w 497"/>
              <a:gd name="T23" fmla="*/ 27 h 426"/>
              <a:gd name="T24" fmla="*/ 133 w 497"/>
              <a:gd name="T25" fmla="*/ 80 h 426"/>
              <a:gd name="T26" fmla="*/ 53 w 497"/>
              <a:gd name="T27" fmla="*/ 80 h 426"/>
              <a:gd name="T28" fmla="*/ 9 w 497"/>
              <a:gd name="T29" fmla="*/ 133 h 426"/>
              <a:gd name="T30" fmla="*/ 0 w 497"/>
              <a:gd name="T31" fmla="*/ 275 h 426"/>
              <a:gd name="T32" fmla="*/ 230 w 497"/>
              <a:gd name="T33" fmla="*/ 275 h 426"/>
              <a:gd name="T34" fmla="*/ 230 w 497"/>
              <a:gd name="T35" fmla="*/ 231 h 426"/>
              <a:gd name="T36" fmla="*/ 186 w 497"/>
              <a:gd name="T37" fmla="*/ 53 h 426"/>
              <a:gd name="T38" fmla="*/ 186 w 497"/>
              <a:gd name="T39" fmla="*/ 53 h 426"/>
              <a:gd name="T40" fmla="*/ 212 w 497"/>
              <a:gd name="T41" fmla="*/ 36 h 426"/>
              <a:gd name="T42" fmla="*/ 284 w 497"/>
              <a:gd name="T43" fmla="*/ 36 h 426"/>
              <a:gd name="T44" fmla="*/ 309 w 497"/>
              <a:gd name="T45" fmla="*/ 53 h 426"/>
              <a:gd name="T46" fmla="*/ 319 w 497"/>
              <a:gd name="T47" fmla="*/ 80 h 426"/>
              <a:gd name="T48" fmla="*/ 177 w 497"/>
              <a:gd name="T49" fmla="*/ 80 h 426"/>
              <a:gd name="T50" fmla="*/ 186 w 497"/>
              <a:gd name="T51" fmla="*/ 53 h 426"/>
              <a:gd name="T52" fmla="*/ 274 w 497"/>
              <a:gd name="T53" fmla="*/ 355 h 426"/>
              <a:gd name="T54" fmla="*/ 274 w 497"/>
              <a:gd name="T55" fmla="*/ 355 h 426"/>
              <a:gd name="T56" fmla="*/ 230 w 497"/>
              <a:gd name="T57" fmla="*/ 355 h 426"/>
              <a:gd name="T58" fmla="*/ 230 w 497"/>
              <a:gd name="T59" fmla="*/ 302 h 426"/>
              <a:gd name="T60" fmla="*/ 9 w 497"/>
              <a:gd name="T61" fmla="*/ 302 h 426"/>
              <a:gd name="T62" fmla="*/ 17 w 497"/>
              <a:gd name="T63" fmla="*/ 381 h 426"/>
              <a:gd name="T64" fmla="*/ 62 w 497"/>
              <a:gd name="T65" fmla="*/ 425 h 426"/>
              <a:gd name="T66" fmla="*/ 434 w 497"/>
              <a:gd name="T67" fmla="*/ 425 h 426"/>
              <a:gd name="T68" fmla="*/ 478 w 497"/>
              <a:gd name="T69" fmla="*/ 381 h 426"/>
              <a:gd name="T70" fmla="*/ 487 w 497"/>
              <a:gd name="T71" fmla="*/ 302 h 426"/>
              <a:gd name="T72" fmla="*/ 274 w 497"/>
              <a:gd name="T73" fmla="*/ 302 h 426"/>
              <a:gd name="T74" fmla="*/ 274 w 497"/>
              <a:gd name="T75" fmla="*/ 355 h 4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497" h="426">
                <a:moveTo>
                  <a:pt x="230" y="231"/>
                </a:moveTo>
                <a:lnTo>
                  <a:pt x="230" y="231"/>
                </a:lnTo>
                <a:cubicBezTo>
                  <a:pt x="274" y="231"/>
                  <a:pt x="274" y="231"/>
                  <a:pt x="274" y="231"/>
                </a:cubicBezTo>
                <a:cubicBezTo>
                  <a:pt x="274" y="275"/>
                  <a:pt x="274" y="275"/>
                  <a:pt x="274" y="275"/>
                </a:cubicBezTo>
                <a:cubicBezTo>
                  <a:pt x="496" y="275"/>
                  <a:pt x="496" y="275"/>
                  <a:pt x="496" y="275"/>
                </a:cubicBezTo>
                <a:cubicBezTo>
                  <a:pt x="496" y="275"/>
                  <a:pt x="496" y="168"/>
                  <a:pt x="487" y="133"/>
                </a:cubicBezTo>
                <a:cubicBezTo>
                  <a:pt x="487" y="97"/>
                  <a:pt x="478" y="80"/>
                  <a:pt x="443" y="80"/>
                </a:cubicBezTo>
                <a:cubicBezTo>
                  <a:pt x="363" y="80"/>
                  <a:pt x="363" y="80"/>
                  <a:pt x="363" y="80"/>
                </a:cubicBezTo>
                <a:cubicBezTo>
                  <a:pt x="345" y="53"/>
                  <a:pt x="337" y="27"/>
                  <a:pt x="337" y="27"/>
                </a:cubicBezTo>
                <a:cubicBezTo>
                  <a:pt x="328" y="9"/>
                  <a:pt x="319" y="0"/>
                  <a:pt x="300" y="0"/>
                </a:cubicBezTo>
                <a:cubicBezTo>
                  <a:pt x="194" y="0"/>
                  <a:pt x="194" y="0"/>
                  <a:pt x="194" y="0"/>
                </a:cubicBezTo>
                <a:cubicBezTo>
                  <a:pt x="177" y="0"/>
                  <a:pt x="168" y="9"/>
                  <a:pt x="168" y="27"/>
                </a:cubicBezTo>
                <a:cubicBezTo>
                  <a:pt x="159" y="27"/>
                  <a:pt x="150" y="53"/>
                  <a:pt x="133" y="80"/>
                </a:cubicBezTo>
                <a:cubicBezTo>
                  <a:pt x="53" y="80"/>
                  <a:pt x="53" y="80"/>
                  <a:pt x="53" y="80"/>
                </a:cubicBezTo>
                <a:cubicBezTo>
                  <a:pt x="17" y="80"/>
                  <a:pt x="9" y="97"/>
                  <a:pt x="9" y="133"/>
                </a:cubicBezTo>
                <a:cubicBezTo>
                  <a:pt x="0" y="168"/>
                  <a:pt x="0" y="275"/>
                  <a:pt x="0" y="275"/>
                </a:cubicBezTo>
                <a:cubicBezTo>
                  <a:pt x="230" y="275"/>
                  <a:pt x="230" y="275"/>
                  <a:pt x="230" y="275"/>
                </a:cubicBezTo>
                <a:lnTo>
                  <a:pt x="230" y="231"/>
                </a:lnTo>
                <a:close/>
                <a:moveTo>
                  <a:pt x="186" y="53"/>
                </a:moveTo>
                <a:lnTo>
                  <a:pt x="186" y="53"/>
                </a:lnTo>
                <a:cubicBezTo>
                  <a:pt x="194" y="44"/>
                  <a:pt x="194" y="36"/>
                  <a:pt x="212" y="36"/>
                </a:cubicBezTo>
                <a:cubicBezTo>
                  <a:pt x="284" y="36"/>
                  <a:pt x="284" y="36"/>
                  <a:pt x="284" y="36"/>
                </a:cubicBezTo>
                <a:cubicBezTo>
                  <a:pt x="300" y="36"/>
                  <a:pt x="300" y="44"/>
                  <a:pt x="309" y="53"/>
                </a:cubicBezTo>
                <a:cubicBezTo>
                  <a:pt x="309" y="53"/>
                  <a:pt x="319" y="71"/>
                  <a:pt x="319" y="80"/>
                </a:cubicBezTo>
                <a:cubicBezTo>
                  <a:pt x="177" y="80"/>
                  <a:pt x="177" y="80"/>
                  <a:pt x="177" y="80"/>
                </a:cubicBezTo>
                <a:cubicBezTo>
                  <a:pt x="186" y="71"/>
                  <a:pt x="186" y="53"/>
                  <a:pt x="186" y="53"/>
                </a:cubicBezTo>
                <a:close/>
                <a:moveTo>
                  <a:pt x="274" y="355"/>
                </a:moveTo>
                <a:lnTo>
                  <a:pt x="274" y="355"/>
                </a:lnTo>
                <a:cubicBezTo>
                  <a:pt x="230" y="355"/>
                  <a:pt x="230" y="355"/>
                  <a:pt x="230" y="355"/>
                </a:cubicBezTo>
                <a:cubicBezTo>
                  <a:pt x="230" y="302"/>
                  <a:pt x="230" y="302"/>
                  <a:pt x="230" y="302"/>
                </a:cubicBezTo>
                <a:cubicBezTo>
                  <a:pt x="9" y="302"/>
                  <a:pt x="9" y="302"/>
                  <a:pt x="9" y="302"/>
                </a:cubicBezTo>
                <a:cubicBezTo>
                  <a:pt x="9" y="302"/>
                  <a:pt x="17" y="346"/>
                  <a:pt x="17" y="381"/>
                </a:cubicBezTo>
                <a:cubicBezTo>
                  <a:pt x="17" y="399"/>
                  <a:pt x="26" y="425"/>
                  <a:pt x="62" y="425"/>
                </a:cubicBezTo>
                <a:cubicBezTo>
                  <a:pt x="434" y="425"/>
                  <a:pt x="434" y="425"/>
                  <a:pt x="434" y="425"/>
                </a:cubicBezTo>
                <a:cubicBezTo>
                  <a:pt x="469" y="425"/>
                  <a:pt x="478" y="399"/>
                  <a:pt x="478" y="381"/>
                </a:cubicBezTo>
                <a:cubicBezTo>
                  <a:pt x="478" y="346"/>
                  <a:pt x="487" y="302"/>
                  <a:pt x="487" y="302"/>
                </a:cubicBezTo>
                <a:cubicBezTo>
                  <a:pt x="274" y="302"/>
                  <a:pt x="274" y="302"/>
                  <a:pt x="274" y="302"/>
                </a:cubicBezTo>
                <a:lnTo>
                  <a:pt x="274" y="35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wrap="none" lIns="38405" tIns="19202" rIns="38405" bIns="19202" anchor="ctr"/>
          <a:lstStyle/>
          <a:p>
            <a:endParaRPr lang="en-US" dirty="0"/>
          </a:p>
        </p:txBody>
      </p:sp>
      <p:sp>
        <p:nvSpPr>
          <p:cNvPr id="19" name="Freeform 102"/>
          <p:cNvSpPr>
            <a:spLocks noChangeArrowheads="1"/>
          </p:cNvSpPr>
          <p:nvPr/>
        </p:nvSpPr>
        <p:spPr bwMode="auto">
          <a:xfrm>
            <a:off x="7269699" y="4143283"/>
            <a:ext cx="301832" cy="280994"/>
          </a:xfrm>
          <a:custGeom>
            <a:avLst/>
            <a:gdLst>
              <a:gd name="T0" fmla="*/ 80 w 498"/>
              <a:gd name="T1" fmla="*/ 151 h 445"/>
              <a:gd name="T2" fmla="*/ 80 w 498"/>
              <a:gd name="T3" fmla="*/ 151 h 445"/>
              <a:gd name="T4" fmla="*/ 142 w 498"/>
              <a:gd name="T5" fmla="*/ 169 h 445"/>
              <a:gd name="T6" fmla="*/ 151 w 498"/>
              <a:gd name="T7" fmla="*/ 169 h 445"/>
              <a:gd name="T8" fmla="*/ 195 w 498"/>
              <a:gd name="T9" fmla="*/ 134 h 445"/>
              <a:gd name="T10" fmla="*/ 195 w 498"/>
              <a:gd name="T11" fmla="*/ 125 h 445"/>
              <a:gd name="T12" fmla="*/ 178 w 498"/>
              <a:gd name="T13" fmla="*/ 107 h 445"/>
              <a:gd name="T14" fmla="*/ 275 w 498"/>
              <a:gd name="T15" fmla="*/ 10 h 445"/>
              <a:gd name="T16" fmla="*/ 195 w 498"/>
              <a:gd name="T17" fmla="*/ 0 h 445"/>
              <a:gd name="T18" fmla="*/ 107 w 498"/>
              <a:gd name="T19" fmla="*/ 54 h 445"/>
              <a:gd name="T20" fmla="*/ 72 w 498"/>
              <a:gd name="T21" fmla="*/ 81 h 445"/>
              <a:gd name="T22" fmla="*/ 53 w 498"/>
              <a:gd name="T23" fmla="*/ 116 h 445"/>
              <a:gd name="T24" fmla="*/ 18 w 498"/>
              <a:gd name="T25" fmla="*/ 125 h 445"/>
              <a:gd name="T26" fmla="*/ 0 w 498"/>
              <a:gd name="T27" fmla="*/ 143 h 445"/>
              <a:gd name="T28" fmla="*/ 0 w 498"/>
              <a:gd name="T29" fmla="*/ 151 h 445"/>
              <a:gd name="T30" fmla="*/ 36 w 498"/>
              <a:gd name="T31" fmla="*/ 187 h 445"/>
              <a:gd name="T32" fmla="*/ 53 w 498"/>
              <a:gd name="T33" fmla="*/ 196 h 445"/>
              <a:gd name="T34" fmla="*/ 72 w 498"/>
              <a:gd name="T35" fmla="*/ 178 h 445"/>
              <a:gd name="T36" fmla="*/ 80 w 498"/>
              <a:gd name="T37" fmla="*/ 151 h 445"/>
              <a:gd name="T38" fmla="*/ 222 w 498"/>
              <a:gd name="T39" fmla="*/ 160 h 445"/>
              <a:gd name="T40" fmla="*/ 222 w 498"/>
              <a:gd name="T41" fmla="*/ 160 h 445"/>
              <a:gd name="T42" fmla="*/ 213 w 498"/>
              <a:gd name="T43" fmla="*/ 160 h 445"/>
              <a:gd name="T44" fmla="*/ 178 w 498"/>
              <a:gd name="T45" fmla="*/ 187 h 445"/>
              <a:gd name="T46" fmla="*/ 169 w 498"/>
              <a:gd name="T47" fmla="*/ 204 h 445"/>
              <a:gd name="T48" fmla="*/ 381 w 498"/>
              <a:gd name="T49" fmla="*/ 435 h 445"/>
              <a:gd name="T50" fmla="*/ 399 w 498"/>
              <a:gd name="T51" fmla="*/ 435 h 445"/>
              <a:gd name="T52" fmla="*/ 426 w 498"/>
              <a:gd name="T53" fmla="*/ 417 h 445"/>
              <a:gd name="T54" fmla="*/ 426 w 498"/>
              <a:gd name="T55" fmla="*/ 400 h 445"/>
              <a:gd name="T56" fmla="*/ 222 w 498"/>
              <a:gd name="T57" fmla="*/ 160 h 445"/>
              <a:gd name="T58" fmla="*/ 497 w 498"/>
              <a:gd name="T59" fmla="*/ 63 h 445"/>
              <a:gd name="T60" fmla="*/ 497 w 498"/>
              <a:gd name="T61" fmla="*/ 63 h 445"/>
              <a:gd name="T62" fmla="*/ 479 w 498"/>
              <a:gd name="T63" fmla="*/ 54 h 445"/>
              <a:gd name="T64" fmla="*/ 461 w 498"/>
              <a:gd name="T65" fmla="*/ 89 h 445"/>
              <a:gd name="T66" fmla="*/ 408 w 498"/>
              <a:gd name="T67" fmla="*/ 107 h 445"/>
              <a:gd name="T68" fmla="*/ 399 w 498"/>
              <a:gd name="T69" fmla="*/ 63 h 445"/>
              <a:gd name="T70" fmla="*/ 417 w 498"/>
              <a:gd name="T71" fmla="*/ 19 h 445"/>
              <a:gd name="T72" fmla="*/ 408 w 498"/>
              <a:gd name="T73" fmla="*/ 10 h 445"/>
              <a:gd name="T74" fmla="*/ 337 w 498"/>
              <a:gd name="T75" fmla="*/ 72 h 445"/>
              <a:gd name="T76" fmla="*/ 319 w 498"/>
              <a:gd name="T77" fmla="*/ 151 h 445"/>
              <a:gd name="T78" fmla="*/ 284 w 498"/>
              <a:gd name="T79" fmla="*/ 187 h 445"/>
              <a:gd name="T80" fmla="*/ 319 w 498"/>
              <a:gd name="T81" fmla="*/ 231 h 445"/>
              <a:gd name="T82" fmla="*/ 364 w 498"/>
              <a:gd name="T83" fmla="*/ 187 h 445"/>
              <a:gd name="T84" fmla="*/ 408 w 498"/>
              <a:gd name="T85" fmla="*/ 178 h 445"/>
              <a:gd name="T86" fmla="*/ 488 w 498"/>
              <a:gd name="T87" fmla="*/ 143 h 445"/>
              <a:gd name="T88" fmla="*/ 497 w 498"/>
              <a:gd name="T89" fmla="*/ 63 h 445"/>
              <a:gd name="T90" fmla="*/ 72 w 498"/>
              <a:gd name="T91" fmla="*/ 400 h 445"/>
              <a:gd name="T92" fmla="*/ 72 w 498"/>
              <a:gd name="T93" fmla="*/ 400 h 445"/>
              <a:gd name="T94" fmla="*/ 72 w 498"/>
              <a:gd name="T95" fmla="*/ 417 h 445"/>
              <a:gd name="T96" fmla="*/ 89 w 498"/>
              <a:gd name="T97" fmla="*/ 444 h 445"/>
              <a:gd name="T98" fmla="*/ 107 w 498"/>
              <a:gd name="T99" fmla="*/ 435 h 445"/>
              <a:gd name="T100" fmla="*/ 231 w 498"/>
              <a:gd name="T101" fmla="*/ 320 h 445"/>
              <a:gd name="T102" fmla="*/ 195 w 498"/>
              <a:gd name="T103" fmla="*/ 275 h 445"/>
              <a:gd name="T104" fmla="*/ 72 w 498"/>
              <a:gd name="T105" fmla="*/ 400 h 4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498" h="445">
                <a:moveTo>
                  <a:pt x="80" y="151"/>
                </a:moveTo>
                <a:lnTo>
                  <a:pt x="80" y="151"/>
                </a:lnTo>
                <a:cubicBezTo>
                  <a:pt x="97" y="134"/>
                  <a:pt x="116" y="143"/>
                  <a:pt x="142" y="169"/>
                </a:cubicBezTo>
                <a:cubicBezTo>
                  <a:pt x="151" y="178"/>
                  <a:pt x="151" y="169"/>
                  <a:pt x="151" y="169"/>
                </a:cubicBezTo>
                <a:cubicBezTo>
                  <a:pt x="160" y="169"/>
                  <a:pt x="186" y="134"/>
                  <a:pt x="195" y="134"/>
                </a:cubicBezTo>
                <a:cubicBezTo>
                  <a:pt x="195" y="134"/>
                  <a:pt x="195" y="134"/>
                  <a:pt x="195" y="125"/>
                </a:cubicBezTo>
                <a:cubicBezTo>
                  <a:pt x="186" y="125"/>
                  <a:pt x="178" y="116"/>
                  <a:pt x="178" y="107"/>
                </a:cubicBezTo>
                <a:cubicBezTo>
                  <a:pt x="133" y="45"/>
                  <a:pt x="301" y="10"/>
                  <a:pt x="275" y="10"/>
                </a:cubicBezTo>
                <a:cubicBezTo>
                  <a:pt x="257" y="0"/>
                  <a:pt x="204" y="0"/>
                  <a:pt x="195" y="0"/>
                </a:cubicBezTo>
                <a:cubicBezTo>
                  <a:pt x="169" y="10"/>
                  <a:pt x="125" y="36"/>
                  <a:pt x="107" y="54"/>
                </a:cubicBezTo>
                <a:cubicBezTo>
                  <a:pt x="80" y="72"/>
                  <a:pt x="72" y="81"/>
                  <a:pt x="72" y="81"/>
                </a:cubicBezTo>
                <a:cubicBezTo>
                  <a:pt x="62" y="89"/>
                  <a:pt x="72" y="107"/>
                  <a:pt x="53" y="116"/>
                </a:cubicBezTo>
                <a:cubicBezTo>
                  <a:pt x="36" y="125"/>
                  <a:pt x="27" y="116"/>
                  <a:pt x="18" y="125"/>
                </a:cubicBezTo>
                <a:cubicBezTo>
                  <a:pt x="18" y="134"/>
                  <a:pt x="9" y="134"/>
                  <a:pt x="0" y="143"/>
                </a:cubicBezTo>
                <a:lnTo>
                  <a:pt x="0" y="151"/>
                </a:lnTo>
                <a:lnTo>
                  <a:pt x="36" y="187"/>
                </a:lnTo>
                <a:cubicBezTo>
                  <a:pt x="36" y="196"/>
                  <a:pt x="44" y="196"/>
                  <a:pt x="53" y="196"/>
                </a:cubicBezTo>
                <a:cubicBezTo>
                  <a:pt x="53" y="187"/>
                  <a:pt x="62" y="178"/>
                  <a:pt x="72" y="178"/>
                </a:cubicBezTo>
                <a:cubicBezTo>
                  <a:pt x="72" y="178"/>
                  <a:pt x="72" y="151"/>
                  <a:pt x="80" y="151"/>
                </a:cubicBezTo>
                <a:close/>
                <a:moveTo>
                  <a:pt x="222" y="160"/>
                </a:moveTo>
                <a:lnTo>
                  <a:pt x="222" y="160"/>
                </a:lnTo>
                <a:cubicBezTo>
                  <a:pt x="213" y="160"/>
                  <a:pt x="213" y="160"/>
                  <a:pt x="213" y="160"/>
                </a:cubicBezTo>
                <a:cubicBezTo>
                  <a:pt x="178" y="187"/>
                  <a:pt x="178" y="187"/>
                  <a:pt x="178" y="187"/>
                </a:cubicBezTo>
                <a:cubicBezTo>
                  <a:pt x="169" y="196"/>
                  <a:pt x="169" y="196"/>
                  <a:pt x="169" y="204"/>
                </a:cubicBezTo>
                <a:cubicBezTo>
                  <a:pt x="381" y="435"/>
                  <a:pt x="381" y="435"/>
                  <a:pt x="381" y="435"/>
                </a:cubicBezTo>
                <a:cubicBezTo>
                  <a:pt x="381" y="444"/>
                  <a:pt x="391" y="444"/>
                  <a:pt x="399" y="435"/>
                </a:cubicBezTo>
                <a:cubicBezTo>
                  <a:pt x="426" y="417"/>
                  <a:pt x="426" y="417"/>
                  <a:pt x="426" y="417"/>
                </a:cubicBezTo>
                <a:cubicBezTo>
                  <a:pt x="426" y="408"/>
                  <a:pt x="426" y="400"/>
                  <a:pt x="426" y="400"/>
                </a:cubicBezTo>
                <a:lnTo>
                  <a:pt x="222" y="160"/>
                </a:lnTo>
                <a:close/>
                <a:moveTo>
                  <a:pt x="497" y="63"/>
                </a:moveTo>
                <a:lnTo>
                  <a:pt x="497" y="63"/>
                </a:lnTo>
                <a:cubicBezTo>
                  <a:pt x="488" y="45"/>
                  <a:pt x="488" y="54"/>
                  <a:pt x="479" y="54"/>
                </a:cubicBezTo>
                <a:cubicBezTo>
                  <a:pt x="479" y="63"/>
                  <a:pt x="461" y="81"/>
                  <a:pt x="461" y="89"/>
                </a:cubicBezTo>
                <a:cubicBezTo>
                  <a:pt x="452" y="107"/>
                  <a:pt x="435" y="125"/>
                  <a:pt x="408" y="107"/>
                </a:cubicBezTo>
                <a:cubicBezTo>
                  <a:pt x="381" y="81"/>
                  <a:pt x="391" y="72"/>
                  <a:pt x="399" y="63"/>
                </a:cubicBezTo>
                <a:cubicBezTo>
                  <a:pt x="399" y="54"/>
                  <a:pt x="417" y="28"/>
                  <a:pt x="417" y="19"/>
                </a:cubicBezTo>
                <a:cubicBezTo>
                  <a:pt x="426" y="19"/>
                  <a:pt x="417" y="10"/>
                  <a:pt x="408" y="10"/>
                </a:cubicBezTo>
                <a:cubicBezTo>
                  <a:pt x="399" y="19"/>
                  <a:pt x="346" y="36"/>
                  <a:pt x="337" y="72"/>
                </a:cubicBezTo>
                <a:cubicBezTo>
                  <a:pt x="328" y="98"/>
                  <a:pt x="346" y="125"/>
                  <a:pt x="319" y="151"/>
                </a:cubicBezTo>
                <a:cubicBezTo>
                  <a:pt x="284" y="187"/>
                  <a:pt x="284" y="187"/>
                  <a:pt x="284" y="187"/>
                </a:cubicBezTo>
                <a:cubicBezTo>
                  <a:pt x="319" y="231"/>
                  <a:pt x="319" y="231"/>
                  <a:pt x="319" y="231"/>
                </a:cubicBezTo>
                <a:cubicBezTo>
                  <a:pt x="364" y="187"/>
                  <a:pt x="364" y="187"/>
                  <a:pt x="364" y="187"/>
                </a:cubicBezTo>
                <a:cubicBezTo>
                  <a:pt x="372" y="178"/>
                  <a:pt x="391" y="169"/>
                  <a:pt x="408" y="178"/>
                </a:cubicBezTo>
                <a:cubicBezTo>
                  <a:pt x="452" y="187"/>
                  <a:pt x="470" y="169"/>
                  <a:pt x="488" y="143"/>
                </a:cubicBezTo>
                <a:cubicBezTo>
                  <a:pt x="497" y="116"/>
                  <a:pt x="497" y="72"/>
                  <a:pt x="497" y="63"/>
                </a:cubicBezTo>
                <a:close/>
                <a:moveTo>
                  <a:pt x="72" y="400"/>
                </a:moveTo>
                <a:lnTo>
                  <a:pt x="72" y="400"/>
                </a:lnTo>
                <a:cubicBezTo>
                  <a:pt x="62" y="408"/>
                  <a:pt x="62" y="417"/>
                  <a:pt x="72" y="417"/>
                </a:cubicBezTo>
                <a:cubicBezTo>
                  <a:pt x="89" y="444"/>
                  <a:pt x="89" y="444"/>
                  <a:pt x="89" y="444"/>
                </a:cubicBezTo>
                <a:cubicBezTo>
                  <a:pt x="97" y="444"/>
                  <a:pt x="107" y="444"/>
                  <a:pt x="107" y="435"/>
                </a:cubicBezTo>
                <a:cubicBezTo>
                  <a:pt x="231" y="320"/>
                  <a:pt x="231" y="320"/>
                  <a:pt x="231" y="320"/>
                </a:cubicBezTo>
                <a:cubicBezTo>
                  <a:pt x="195" y="275"/>
                  <a:pt x="195" y="275"/>
                  <a:pt x="195" y="275"/>
                </a:cubicBezTo>
                <a:lnTo>
                  <a:pt x="72" y="4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wrap="none" lIns="38405" tIns="19202" rIns="38405" bIns="19202" anchor="ctr"/>
          <a:lstStyle/>
          <a:p>
            <a:endParaRPr lang="en-US" dirty="0"/>
          </a:p>
        </p:txBody>
      </p:sp>
      <p:sp>
        <p:nvSpPr>
          <p:cNvPr id="20" name="Freeform 104"/>
          <p:cNvSpPr>
            <a:spLocks noChangeArrowheads="1"/>
          </p:cNvSpPr>
          <p:nvPr/>
        </p:nvSpPr>
        <p:spPr bwMode="auto">
          <a:xfrm>
            <a:off x="1555748" y="4151988"/>
            <a:ext cx="301832" cy="211442"/>
          </a:xfrm>
          <a:custGeom>
            <a:avLst/>
            <a:gdLst>
              <a:gd name="T0" fmla="*/ 203 w 497"/>
              <a:gd name="T1" fmla="*/ 257 h 337"/>
              <a:gd name="T2" fmla="*/ 203 w 497"/>
              <a:gd name="T3" fmla="*/ 257 h 337"/>
              <a:gd name="T4" fmla="*/ 221 w 497"/>
              <a:gd name="T5" fmla="*/ 327 h 337"/>
              <a:gd name="T6" fmla="*/ 283 w 497"/>
              <a:gd name="T7" fmla="*/ 310 h 337"/>
              <a:gd name="T8" fmla="*/ 398 w 497"/>
              <a:gd name="T9" fmla="*/ 9 h 337"/>
              <a:gd name="T10" fmla="*/ 203 w 497"/>
              <a:gd name="T11" fmla="*/ 257 h 337"/>
              <a:gd name="T12" fmla="*/ 248 w 497"/>
              <a:gd name="T13" fmla="*/ 71 h 337"/>
              <a:gd name="T14" fmla="*/ 248 w 497"/>
              <a:gd name="T15" fmla="*/ 71 h 337"/>
              <a:gd name="T16" fmla="*/ 274 w 497"/>
              <a:gd name="T17" fmla="*/ 71 h 337"/>
              <a:gd name="T18" fmla="*/ 310 w 497"/>
              <a:gd name="T19" fmla="*/ 26 h 337"/>
              <a:gd name="T20" fmla="*/ 248 w 497"/>
              <a:gd name="T21" fmla="*/ 17 h 337"/>
              <a:gd name="T22" fmla="*/ 0 w 497"/>
              <a:gd name="T23" fmla="*/ 283 h 337"/>
              <a:gd name="T24" fmla="*/ 0 w 497"/>
              <a:gd name="T25" fmla="*/ 310 h 337"/>
              <a:gd name="T26" fmla="*/ 26 w 497"/>
              <a:gd name="T27" fmla="*/ 336 h 337"/>
              <a:gd name="T28" fmla="*/ 53 w 497"/>
              <a:gd name="T29" fmla="*/ 310 h 337"/>
              <a:gd name="T30" fmla="*/ 53 w 497"/>
              <a:gd name="T31" fmla="*/ 283 h 337"/>
              <a:gd name="T32" fmla="*/ 248 w 497"/>
              <a:gd name="T33" fmla="*/ 71 h 337"/>
              <a:gd name="T34" fmla="*/ 425 w 497"/>
              <a:gd name="T35" fmla="*/ 98 h 337"/>
              <a:gd name="T36" fmla="*/ 425 w 497"/>
              <a:gd name="T37" fmla="*/ 98 h 337"/>
              <a:gd name="T38" fmla="*/ 407 w 497"/>
              <a:gd name="T39" fmla="*/ 151 h 337"/>
              <a:gd name="T40" fmla="*/ 442 w 497"/>
              <a:gd name="T41" fmla="*/ 283 h 337"/>
              <a:gd name="T42" fmla="*/ 442 w 497"/>
              <a:gd name="T43" fmla="*/ 310 h 337"/>
              <a:gd name="T44" fmla="*/ 469 w 497"/>
              <a:gd name="T45" fmla="*/ 336 h 337"/>
              <a:gd name="T46" fmla="*/ 469 w 497"/>
              <a:gd name="T47" fmla="*/ 336 h 337"/>
              <a:gd name="T48" fmla="*/ 496 w 497"/>
              <a:gd name="T49" fmla="*/ 310 h 337"/>
              <a:gd name="T50" fmla="*/ 496 w 497"/>
              <a:gd name="T51" fmla="*/ 283 h 337"/>
              <a:gd name="T52" fmla="*/ 425 w 497"/>
              <a:gd name="T53" fmla="*/ 98 h 3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497" h="337">
                <a:moveTo>
                  <a:pt x="203" y="257"/>
                </a:moveTo>
                <a:lnTo>
                  <a:pt x="203" y="257"/>
                </a:lnTo>
                <a:cubicBezTo>
                  <a:pt x="186" y="283"/>
                  <a:pt x="194" y="310"/>
                  <a:pt x="221" y="327"/>
                </a:cubicBezTo>
                <a:cubicBezTo>
                  <a:pt x="239" y="336"/>
                  <a:pt x="266" y="336"/>
                  <a:pt x="283" y="310"/>
                </a:cubicBezTo>
                <a:cubicBezTo>
                  <a:pt x="301" y="274"/>
                  <a:pt x="407" y="9"/>
                  <a:pt x="398" y="9"/>
                </a:cubicBezTo>
                <a:cubicBezTo>
                  <a:pt x="389" y="0"/>
                  <a:pt x="221" y="230"/>
                  <a:pt x="203" y="257"/>
                </a:cubicBezTo>
                <a:close/>
                <a:moveTo>
                  <a:pt x="248" y="71"/>
                </a:moveTo>
                <a:lnTo>
                  <a:pt x="248" y="71"/>
                </a:lnTo>
                <a:cubicBezTo>
                  <a:pt x="257" y="71"/>
                  <a:pt x="266" y="71"/>
                  <a:pt x="274" y="71"/>
                </a:cubicBezTo>
                <a:cubicBezTo>
                  <a:pt x="292" y="53"/>
                  <a:pt x="301" y="44"/>
                  <a:pt x="310" y="26"/>
                </a:cubicBezTo>
                <a:cubicBezTo>
                  <a:pt x="292" y="17"/>
                  <a:pt x="274" y="17"/>
                  <a:pt x="248" y="17"/>
                </a:cubicBezTo>
                <a:cubicBezTo>
                  <a:pt x="106" y="17"/>
                  <a:pt x="0" y="133"/>
                  <a:pt x="0" y="283"/>
                </a:cubicBezTo>
                <a:cubicBezTo>
                  <a:pt x="0" y="292"/>
                  <a:pt x="0" y="301"/>
                  <a:pt x="0" y="310"/>
                </a:cubicBezTo>
                <a:cubicBezTo>
                  <a:pt x="0" y="327"/>
                  <a:pt x="17" y="336"/>
                  <a:pt x="26" y="336"/>
                </a:cubicBezTo>
                <a:cubicBezTo>
                  <a:pt x="44" y="336"/>
                  <a:pt x="53" y="319"/>
                  <a:pt x="53" y="310"/>
                </a:cubicBezTo>
                <a:cubicBezTo>
                  <a:pt x="53" y="301"/>
                  <a:pt x="53" y="292"/>
                  <a:pt x="53" y="283"/>
                </a:cubicBezTo>
                <a:cubicBezTo>
                  <a:pt x="53" y="160"/>
                  <a:pt x="132" y="71"/>
                  <a:pt x="248" y="71"/>
                </a:cubicBezTo>
                <a:close/>
                <a:moveTo>
                  <a:pt x="425" y="98"/>
                </a:moveTo>
                <a:lnTo>
                  <a:pt x="425" y="98"/>
                </a:lnTo>
                <a:cubicBezTo>
                  <a:pt x="416" y="115"/>
                  <a:pt x="416" y="133"/>
                  <a:pt x="407" y="151"/>
                </a:cubicBezTo>
                <a:cubicBezTo>
                  <a:pt x="433" y="186"/>
                  <a:pt x="442" y="239"/>
                  <a:pt x="442" y="283"/>
                </a:cubicBezTo>
                <a:cubicBezTo>
                  <a:pt x="442" y="292"/>
                  <a:pt x="442" y="301"/>
                  <a:pt x="442" y="310"/>
                </a:cubicBezTo>
                <a:cubicBezTo>
                  <a:pt x="442" y="319"/>
                  <a:pt x="451" y="336"/>
                  <a:pt x="469" y="336"/>
                </a:cubicBezTo>
                <a:lnTo>
                  <a:pt x="469" y="336"/>
                </a:lnTo>
                <a:cubicBezTo>
                  <a:pt x="478" y="336"/>
                  <a:pt x="496" y="327"/>
                  <a:pt x="496" y="310"/>
                </a:cubicBezTo>
                <a:cubicBezTo>
                  <a:pt x="496" y="301"/>
                  <a:pt x="496" y="292"/>
                  <a:pt x="496" y="283"/>
                </a:cubicBezTo>
                <a:cubicBezTo>
                  <a:pt x="496" y="213"/>
                  <a:pt x="469" y="151"/>
                  <a:pt x="425" y="9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wrap="none" lIns="38405" tIns="19202" rIns="38405" bIns="19202" anchor="ctr"/>
          <a:lstStyle/>
          <a:p>
            <a:endParaRPr lang="en-US" dirty="0"/>
          </a:p>
        </p:txBody>
      </p:sp>
      <p:grpSp>
        <p:nvGrpSpPr>
          <p:cNvPr id="21" name="Group 4"/>
          <p:cNvGrpSpPr>
            <a:grpSpLocks noChangeAspect="1"/>
          </p:cNvGrpSpPr>
          <p:nvPr/>
        </p:nvGrpSpPr>
        <p:grpSpPr bwMode="auto">
          <a:xfrm>
            <a:off x="3641558" y="1488592"/>
            <a:ext cx="1803857" cy="2116212"/>
            <a:chOff x="5784" y="2180"/>
            <a:chExt cx="3792" cy="4280"/>
          </a:xfrm>
        </p:grpSpPr>
        <p:sp>
          <p:nvSpPr>
            <p:cNvPr id="22" name="AutoShape 3"/>
            <p:cNvSpPr>
              <a:spLocks noChangeAspect="1" noChangeArrowheads="1" noTextEdit="1"/>
            </p:cNvSpPr>
            <p:nvPr/>
          </p:nvSpPr>
          <p:spPr bwMode="auto">
            <a:xfrm>
              <a:off x="5784" y="2180"/>
              <a:ext cx="3792" cy="4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5"/>
            <p:cNvSpPr>
              <a:spLocks noEditPoints="1"/>
            </p:cNvSpPr>
            <p:nvPr/>
          </p:nvSpPr>
          <p:spPr bwMode="auto">
            <a:xfrm>
              <a:off x="5786" y="5130"/>
              <a:ext cx="3790" cy="1330"/>
            </a:xfrm>
            <a:custGeom>
              <a:avLst/>
              <a:gdLst>
                <a:gd name="T0" fmla="*/ 777 w 1601"/>
                <a:gd name="T1" fmla="*/ 351 h 562"/>
                <a:gd name="T2" fmla="*/ 795 w 1601"/>
                <a:gd name="T3" fmla="*/ 347 h 562"/>
                <a:gd name="T4" fmla="*/ 776 w 1601"/>
                <a:gd name="T5" fmla="*/ 351 h 562"/>
                <a:gd name="T6" fmla="*/ 743 w 1601"/>
                <a:gd name="T7" fmla="*/ 337 h 562"/>
                <a:gd name="T8" fmla="*/ 693 w 1601"/>
                <a:gd name="T9" fmla="*/ 298 h 562"/>
                <a:gd name="T10" fmla="*/ 660 w 1601"/>
                <a:gd name="T11" fmla="*/ 285 h 562"/>
                <a:gd name="T12" fmla="*/ 781 w 1601"/>
                <a:gd name="T13" fmla="*/ 206 h 562"/>
                <a:gd name="T14" fmla="*/ 781 w 1601"/>
                <a:gd name="T15" fmla="*/ 206 h 562"/>
                <a:gd name="T16" fmla="*/ 1138 w 1601"/>
                <a:gd name="T17" fmla="*/ 44 h 562"/>
                <a:gd name="T18" fmla="*/ 1138 w 1601"/>
                <a:gd name="T19" fmla="*/ 44 h 562"/>
                <a:gd name="T20" fmla="*/ 724 w 1601"/>
                <a:gd name="T21" fmla="*/ 17 h 562"/>
                <a:gd name="T22" fmla="*/ 705 w 1601"/>
                <a:gd name="T23" fmla="*/ 92 h 562"/>
                <a:gd name="T24" fmla="*/ 676 w 1601"/>
                <a:gd name="T25" fmla="*/ 231 h 562"/>
                <a:gd name="T26" fmla="*/ 716 w 1601"/>
                <a:gd name="T27" fmla="*/ 150 h 562"/>
                <a:gd name="T28" fmla="*/ 498 w 1601"/>
                <a:gd name="T29" fmla="*/ 429 h 562"/>
                <a:gd name="T30" fmla="*/ 612 w 1601"/>
                <a:gd name="T31" fmla="*/ 363 h 562"/>
                <a:gd name="T32" fmla="*/ 1288 w 1601"/>
                <a:gd name="T33" fmla="*/ 422 h 562"/>
                <a:gd name="T34" fmla="*/ 1288 w 1601"/>
                <a:gd name="T35" fmla="*/ 330 h 562"/>
                <a:gd name="T36" fmla="*/ 1288 w 1601"/>
                <a:gd name="T37" fmla="*/ 422 h 562"/>
                <a:gd name="T38" fmla="*/ 876 w 1601"/>
                <a:gd name="T39" fmla="*/ 36 h 562"/>
                <a:gd name="T40" fmla="*/ 792 w 1601"/>
                <a:gd name="T41" fmla="*/ 126 h 562"/>
                <a:gd name="T42" fmla="*/ 914 w 1601"/>
                <a:gd name="T43" fmla="*/ 113 h 562"/>
                <a:gd name="T44" fmla="*/ 1049 w 1601"/>
                <a:gd name="T45" fmla="*/ 213 h 562"/>
                <a:gd name="T46" fmla="*/ 818 w 1601"/>
                <a:gd name="T47" fmla="*/ 269 h 562"/>
                <a:gd name="T48" fmla="*/ 778 w 1601"/>
                <a:gd name="T49" fmla="*/ 191 h 562"/>
                <a:gd name="T50" fmla="*/ 778 w 1601"/>
                <a:gd name="T51" fmla="*/ 185 h 562"/>
                <a:gd name="T52" fmla="*/ 800 w 1601"/>
                <a:gd name="T53" fmla="*/ 345 h 562"/>
                <a:gd name="T54" fmla="*/ 837 w 1601"/>
                <a:gd name="T55" fmla="*/ 354 h 562"/>
                <a:gd name="T56" fmla="*/ 761 w 1601"/>
                <a:gd name="T57" fmla="*/ 383 h 562"/>
                <a:gd name="T58" fmla="*/ 710 w 1601"/>
                <a:gd name="T59" fmla="*/ 401 h 562"/>
                <a:gd name="T60" fmla="*/ 691 w 1601"/>
                <a:gd name="T61" fmla="*/ 334 h 562"/>
                <a:gd name="T62" fmla="*/ 633 w 1601"/>
                <a:gd name="T63" fmla="*/ 305 h 562"/>
                <a:gd name="T64" fmla="*/ 622 w 1601"/>
                <a:gd name="T65" fmla="*/ 346 h 562"/>
                <a:gd name="T66" fmla="*/ 623 w 1601"/>
                <a:gd name="T67" fmla="*/ 243 h 562"/>
                <a:gd name="T68" fmla="*/ 449 w 1601"/>
                <a:gd name="T69" fmla="*/ 202 h 562"/>
                <a:gd name="T70" fmla="*/ 413 w 1601"/>
                <a:gd name="T71" fmla="*/ 90 h 562"/>
                <a:gd name="T72" fmla="*/ 415 w 1601"/>
                <a:gd name="T73" fmla="*/ 34 h 562"/>
                <a:gd name="T74" fmla="*/ 800 w 1601"/>
                <a:gd name="T75" fmla="*/ 562 h 562"/>
                <a:gd name="T76" fmla="*/ 1437 w 1601"/>
                <a:gd name="T77" fmla="*/ 121 h 562"/>
                <a:gd name="T78" fmla="*/ 1260 w 1601"/>
                <a:gd name="T79" fmla="*/ 206 h 562"/>
                <a:gd name="T80" fmla="*/ 1162 w 1601"/>
                <a:gd name="T81" fmla="*/ 249 h 562"/>
                <a:gd name="T82" fmla="*/ 1138 w 1601"/>
                <a:gd name="T83" fmla="*/ 44 h 562"/>
                <a:gd name="T84" fmla="*/ 886 w 1601"/>
                <a:gd name="T85" fmla="*/ 0 h 5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601" h="562">
                  <a:moveTo>
                    <a:pt x="777" y="351"/>
                  </a:moveTo>
                  <a:cubicBezTo>
                    <a:pt x="777" y="351"/>
                    <a:pt x="777" y="351"/>
                    <a:pt x="777" y="351"/>
                  </a:cubicBezTo>
                  <a:cubicBezTo>
                    <a:pt x="777" y="351"/>
                    <a:pt x="777" y="351"/>
                    <a:pt x="777" y="351"/>
                  </a:cubicBezTo>
                  <a:cubicBezTo>
                    <a:pt x="777" y="351"/>
                    <a:pt x="777" y="351"/>
                    <a:pt x="777" y="351"/>
                  </a:cubicBezTo>
                  <a:moveTo>
                    <a:pt x="795" y="347"/>
                  </a:moveTo>
                  <a:cubicBezTo>
                    <a:pt x="795" y="347"/>
                    <a:pt x="795" y="347"/>
                    <a:pt x="795" y="347"/>
                  </a:cubicBezTo>
                  <a:cubicBezTo>
                    <a:pt x="795" y="347"/>
                    <a:pt x="795" y="347"/>
                    <a:pt x="795" y="347"/>
                  </a:cubicBezTo>
                  <a:moveTo>
                    <a:pt x="743" y="337"/>
                  </a:moveTo>
                  <a:cubicBezTo>
                    <a:pt x="752" y="346"/>
                    <a:pt x="764" y="351"/>
                    <a:pt x="776" y="351"/>
                  </a:cubicBezTo>
                  <a:cubicBezTo>
                    <a:pt x="764" y="351"/>
                    <a:pt x="752" y="346"/>
                    <a:pt x="743" y="337"/>
                  </a:cubicBezTo>
                  <a:moveTo>
                    <a:pt x="742" y="337"/>
                  </a:moveTo>
                  <a:cubicBezTo>
                    <a:pt x="743" y="337"/>
                    <a:pt x="743" y="337"/>
                    <a:pt x="743" y="337"/>
                  </a:cubicBezTo>
                  <a:cubicBezTo>
                    <a:pt x="743" y="337"/>
                    <a:pt x="743" y="337"/>
                    <a:pt x="742" y="337"/>
                  </a:cubicBezTo>
                  <a:moveTo>
                    <a:pt x="694" y="298"/>
                  </a:moveTo>
                  <a:cubicBezTo>
                    <a:pt x="694" y="298"/>
                    <a:pt x="694" y="298"/>
                    <a:pt x="693" y="298"/>
                  </a:cubicBezTo>
                  <a:cubicBezTo>
                    <a:pt x="693" y="298"/>
                    <a:pt x="693" y="298"/>
                    <a:pt x="693" y="298"/>
                  </a:cubicBezTo>
                  <a:cubicBezTo>
                    <a:pt x="694" y="298"/>
                    <a:pt x="694" y="298"/>
                    <a:pt x="694" y="298"/>
                  </a:cubicBezTo>
                  <a:moveTo>
                    <a:pt x="660" y="285"/>
                  </a:moveTo>
                  <a:cubicBezTo>
                    <a:pt x="669" y="293"/>
                    <a:pt x="681" y="298"/>
                    <a:pt x="693" y="298"/>
                  </a:cubicBezTo>
                  <a:cubicBezTo>
                    <a:pt x="681" y="298"/>
                    <a:pt x="669" y="293"/>
                    <a:pt x="660" y="285"/>
                  </a:cubicBezTo>
                  <a:moveTo>
                    <a:pt x="781" y="206"/>
                  </a:moveTo>
                  <a:cubicBezTo>
                    <a:pt x="786" y="221"/>
                    <a:pt x="798" y="235"/>
                    <a:pt x="818" y="246"/>
                  </a:cubicBezTo>
                  <a:cubicBezTo>
                    <a:pt x="798" y="235"/>
                    <a:pt x="786" y="221"/>
                    <a:pt x="781" y="206"/>
                  </a:cubicBezTo>
                  <a:moveTo>
                    <a:pt x="781" y="206"/>
                  </a:moveTo>
                  <a:cubicBezTo>
                    <a:pt x="781" y="206"/>
                    <a:pt x="781" y="206"/>
                    <a:pt x="781" y="206"/>
                  </a:cubicBezTo>
                  <a:cubicBezTo>
                    <a:pt x="781" y="206"/>
                    <a:pt x="781" y="206"/>
                    <a:pt x="781" y="206"/>
                  </a:cubicBezTo>
                  <a:moveTo>
                    <a:pt x="1138" y="44"/>
                  </a:moveTo>
                  <a:cubicBezTo>
                    <a:pt x="1138" y="53"/>
                    <a:pt x="1140" y="62"/>
                    <a:pt x="1145" y="70"/>
                  </a:cubicBezTo>
                  <a:cubicBezTo>
                    <a:pt x="1145" y="70"/>
                    <a:pt x="1145" y="70"/>
                    <a:pt x="1145" y="70"/>
                  </a:cubicBezTo>
                  <a:cubicBezTo>
                    <a:pt x="1140" y="62"/>
                    <a:pt x="1138" y="53"/>
                    <a:pt x="1138" y="44"/>
                  </a:cubicBezTo>
                  <a:cubicBezTo>
                    <a:pt x="1138" y="44"/>
                    <a:pt x="1138" y="44"/>
                    <a:pt x="1138" y="44"/>
                  </a:cubicBezTo>
                  <a:moveTo>
                    <a:pt x="746" y="3"/>
                  </a:moveTo>
                  <a:cubicBezTo>
                    <a:pt x="724" y="17"/>
                    <a:pt x="724" y="17"/>
                    <a:pt x="724" y="17"/>
                  </a:cubicBezTo>
                  <a:cubicBezTo>
                    <a:pt x="722" y="23"/>
                    <a:pt x="720" y="26"/>
                    <a:pt x="720" y="26"/>
                  </a:cubicBezTo>
                  <a:cubicBezTo>
                    <a:pt x="720" y="26"/>
                    <a:pt x="720" y="26"/>
                    <a:pt x="720" y="26"/>
                  </a:cubicBezTo>
                  <a:cubicBezTo>
                    <a:pt x="715" y="48"/>
                    <a:pt x="710" y="71"/>
                    <a:pt x="705" y="92"/>
                  </a:cubicBezTo>
                  <a:cubicBezTo>
                    <a:pt x="705" y="141"/>
                    <a:pt x="705" y="141"/>
                    <a:pt x="705" y="141"/>
                  </a:cubicBezTo>
                  <a:cubicBezTo>
                    <a:pt x="705" y="156"/>
                    <a:pt x="698" y="172"/>
                    <a:pt x="683" y="185"/>
                  </a:cubicBezTo>
                  <a:cubicBezTo>
                    <a:pt x="679" y="207"/>
                    <a:pt x="676" y="223"/>
                    <a:pt x="676" y="231"/>
                  </a:cubicBezTo>
                  <a:cubicBezTo>
                    <a:pt x="676" y="232"/>
                    <a:pt x="676" y="233"/>
                    <a:pt x="676" y="234"/>
                  </a:cubicBezTo>
                  <a:cubicBezTo>
                    <a:pt x="678" y="254"/>
                    <a:pt x="697" y="275"/>
                    <a:pt x="708" y="285"/>
                  </a:cubicBezTo>
                  <a:cubicBezTo>
                    <a:pt x="715" y="253"/>
                    <a:pt x="715" y="223"/>
                    <a:pt x="716" y="150"/>
                  </a:cubicBezTo>
                  <a:cubicBezTo>
                    <a:pt x="718" y="66"/>
                    <a:pt x="746" y="3"/>
                    <a:pt x="746" y="3"/>
                  </a:cubicBezTo>
                  <a:moveTo>
                    <a:pt x="555" y="442"/>
                  </a:moveTo>
                  <a:cubicBezTo>
                    <a:pt x="535" y="442"/>
                    <a:pt x="514" y="438"/>
                    <a:pt x="498" y="429"/>
                  </a:cubicBezTo>
                  <a:cubicBezTo>
                    <a:pt x="467" y="410"/>
                    <a:pt x="467" y="381"/>
                    <a:pt x="498" y="363"/>
                  </a:cubicBezTo>
                  <a:cubicBezTo>
                    <a:pt x="514" y="354"/>
                    <a:pt x="535" y="349"/>
                    <a:pt x="555" y="349"/>
                  </a:cubicBezTo>
                  <a:cubicBezTo>
                    <a:pt x="576" y="349"/>
                    <a:pt x="596" y="354"/>
                    <a:pt x="612" y="363"/>
                  </a:cubicBezTo>
                  <a:cubicBezTo>
                    <a:pt x="643" y="381"/>
                    <a:pt x="643" y="410"/>
                    <a:pt x="612" y="429"/>
                  </a:cubicBezTo>
                  <a:cubicBezTo>
                    <a:pt x="596" y="438"/>
                    <a:pt x="576" y="442"/>
                    <a:pt x="555" y="442"/>
                  </a:cubicBezTo>
                  <a:moveTo>
                    <a:pt x="1288" y="422"/>
                  </a:moveTo>
                  <a:cubicBezTo>
                    <a:pt x="1267" y="422"/>
                    <a:pt x="1246" y="418"/>
                    <a:pt x="1231" y="409"/>
                  </a:cubicBezTo>
                  <a:cubicBezTo>
                    <a:pt x="1199" y="391"/>
                    <a:pt x="1199" y="361"/>
                    <a:pt x="1231" y="343"/>
                  </a:cubicBezTo>
                  <a:cubicBezTo>
                    <a:pt x="1246" y="334"/>
                    <a:pt x="1267" y="330"/>
                    <a:pt x="1288" y="330"/>
                  </a:cubicBezTo>
                  <a:cubicBezTo>
                    <a:pt x="1308" y="330"/>
                    <a:pt x="1329" y="334"/>
                    <a:pt x="1344" y="343"/>
                  </a:cubicBezTo>
                  <a:cubicBezTo>
                    <a:pt x="1376" y="361"/>
                    <a:pt x="1376" y="391"/>
                    <a:pt x="1344" y="409"/>
                  </a:cubicBezTo>
                  <a:cubicBezTo>
                    <a:pt x="1329" y="418"/>
                    <a:pt x="1308" y="422"/>
                    <a:pt x="1288" y="422"/>
                  </a:cubicBezTo>
                  <a:moveTo>
                    <a:pt x="886" y="0"/>
                  </a:moveTo>
                  <a:cubicBezTo>
                    <a:pt x="885" y="33"/>
                    <a:pt x="885" y="33"/>
                    <a:pt x="885" y="33"/>
                  </a:cubicBezTo>
                  <a:cubicBezTo>
                    <a:pt x="885" y="33"/>
                    <a:pt x="882" y="34"/>
                    <a:pt x="876" y="36"/>
                  </a:cubicBezTo>
                  <a:cubicBezTo>
                    <a:pt x="876" y="47"/>
                    <a:pt x="874" y="60"/>
                    <a:pt x="869" y="65"/>
                  </a:cubicBezTo>
                  <a:cubicBezTo>
                    <a:pt x="858" y="78"/>
                    <a:pt x="848" y="71"/>
                    <a:pt x="823" y="105"/>
                  </a:cubicBezTo>
                  <a:cubicBezTo>
                    <a:pt x="814" y="117"/>
                    <a:pt x="803" y="124"/>
                    <a:pt x="792" y="126"/>
                  </a:cubicBezTo>
                  <a:cubicBezTo>
                    <a:pt x="788" y="143"/>
                    <a:pt x="784" y="160"/>
                    <a:pt x="781" y="175"/>
                  </a:cubicBezTo>
                  <a:cubicBezTo>
                    <a:pt x="786" y="161"/>
                    <a:pt x="798" y="147"/>
                    <a:pt x="818" y="135"/>
                  </a:cubicBezTo>
                  <a:cubicBezTo>
                    <a:pt x="844" y="120"/>
                    <a:pt x="879" y="113"/>
                    <a:pt x="914" y="113"/>
                  </a:cubicBezTo>
                  <a:cubicBezTo>
                    <a:pt x="948" y="113"/>
                    <a:pt x="983" y="120"/>
                    <a:pt x="1009" y="135"/>
                  </a:cubicBezTo>
                  <a:cubicBezTo>
                    <a:pt x="1036" y="151"/>
                    <a:pt x="1049" y="171"/>
                    <a:pt x="1049" y="191"/>
                  </a:cubicBezTo>
                  <a:cubicBezTo>
                    <a:pt x="1049" y="213"/>
                    <a:pt x="1049" y="213"/>
                    <a:pt x="1049" y="213"/>
                  </a:cubicBezTo>
                  <a:cubicBezTo>
                    <a:pt x="1049" y="233"/>
                    <a:pt x="1036" y="253"/>
                    <a:pt x="1009" y="269"/>
                  </a:cubicBezTo>
                  <a:cubicBezTo>
                    <a:pt x="983" y="284"/>
                    <a:pt x="948" y="292"/>
                    <a:pt x="914" y="292"/>
                  </a:cubicBezTo>
                  <a:cubicBezTo>
                    <a:pt x="879" y="292"/>
                    <a:pt x="844" y="284"/>
                    <a:pt x="818" y="269"/>
                  </a:cubicBezTo>
                  <a:cubicBezTo>
                    <a:pt x="791" y="253"/>
                    <a:pt x="778" y="233"/>
                    <a:pt x="778" y="213"/>
                  </a:cubicBezTo>
                  <a:cubicBezTo>
                    <a:pt x="778" y="191"/>
                    <a:pt x="778" y="191"/>
                    <a:pt x="778" y="191"/>
                  </a:cubicBezTo>
                  <a:cubicBezTo>
                    <a:pt x="778" y="191"/>
                    <a:pt x="778" y="191"/>
                    <a:pt x="778" y="191"/>
                  </a:cubicBezTo>
                  <a:cubicBezTo>
                    <a:pt x="778" y="191"/>
                    <a:pt x="778" y="191"/>
                    <a:pt x="778" y="191"/>
                  </a:cubicBezTo>
                  <a:cubicBezTo>
                    <a:pt x="778" y="191"/>
                    <a:pt x="778" y="191"/>
                    <a:pt x="778" y="191"/>
                  </a:cubicBezTo>
                  <a:cubicBezTo>
                    <a:pt x="778" y="189"/>
                    <a:pt x="778" y="187"/>
                    <a:pt x="778" y="185"/>
                  </a:cubicBezTo>
                  <a:cubicBezTo>
                    <a:pt x="768" y="232"/>
                    <a:pt x="759" y="270"/>
                    <a:pt x="759" y="284"/>
                  </a:cubicBezTo>
                  <a:cubicBezTo>
                    <a:pt x="759" y="285"/>
                    <a:pt x="759" y="286"/>
                    <a:pt x="759" y="286"/>
                  </a:cubicBezTo>
                  <a:cubicBezTo>
                    <a:pt x="762" y="316"/>
                    <a:pt x="800" y="345"/>
                    <a:pt x="800" y="345"/>
                  </a:cubicBezTo>
                  <a:cubicBezTo>
                    <a:pt x="800" y="345"/>
                    <a:pt x="800" y="345"/>
                    <a:pt x="800" y="345"/>
                  </a:cubicBezTo>
                  <a:cubicBezTo>
                    <a:pt x="835" y="348"/>
                    <a:pt x="835" y="348"/>
                    <a:pt x="835" y="348"/>
                  </a:cubicBezTo>
                  <a:cubicBezTo>
                    <a:pt x="839" y="349"/>
                    <a:pt x="840" y="353"/>
                    <a:pt x="837" y="354"/>
                  </a:cubicBezTo>
                  <a:cubicBezTo>
                    <a:pt x="787" y="383"/>
                    <a:pt x="787" y="383"/>
                    <a:pt x="787" y="383"/>
                  </a:cubicBezTo>
                  <a:cubicBezTo>
                    <a:pt x="783" y="386"/>
                    <a:pt x="778" y="387"/>
                    <a:pt x="774" y="387"/>
                  </a:cubicBezTo>
                  <a:cubicBezTo>
                    <a:pt x="769" y="387"/>
                    <a:pt x="765" y="386"/>
                    <a:pt x="761" y="383"/>
                  </a:cubicBezTo>
                  <a:cubicBezTo>
                    <a:pt x="716" y="358"/>
                    <a:pt x="716" y="358"/>
                    <a:pt x="716" y="358"/>
                  </a:cubicBezTo>
                  <a:cubicBezTo>
                    <a:pt x="716" y="399"/>
                    <a:pt x="716" y="399"/>
                    <a:pt x="716" y="399"/>
                  </a:cubicBezTo>
                  <a:cubicBezTo>
                    <a:pt x="714" y="400"/>
                    <a:pt x="712" y="401"/>
                    <a:pt x="710" y="401"/>
                  </a:cubicBezTo>
                  <a:cubicBezTo>
                    <a:pt x="707" y="401"/>
                    <a:pt x="705" y="399"/>
                    <a:pt x="705" y="399"/>
                  </a:cubicBezTo>
                  <a:cubicBezTo>
                    <a:pt x="705" y="399"/>
                    <a:pt x="708" y="382"/>
                    <a:pt x="695" y="345"/>
                  </a:cubicBezTo>
                  <a:cubicBezTo>
                    <a:pt x="693" y="341"/>
                    <a:pt x="692" y="338"/>
                    <a:pt x="691" y="334"/>
                  </a:cubicBezTo>
                  <a:cubicBezTo>
                    <a:pt x="691" y="334"/>
                    <a:pt x="691" y="334"/>
                    <a:pt x="691" y="334"/>
                  </a:cubicBezTo>
                  <a:cubicBezTo>
                    <a:pt x="686" y="334"/>
                    <a:pt x="682" y="333"/>
                    <a:pt x="678" y="331"/>
                  </a:cubicBezTo>
                  <a:cubicBezTo>
                    <a:pt x="633" y="305"/>
                    <a:pt x="633" y="305"/>
                    <a:pt x="633" y="305"/>
                  </a:cubicBezTo>
                  <a:cubicBezTo>
                    <a:pt x="633" y="346"/>
                    <a:pt x="633" y="346"/>
                    <a:pt x="633" y="346"/>
                  </a:cubicBezTo>
                  <a:cubicBezTo>
                    <a:pt x="631" y="348"/>
                    <a:pt x="629" y="348"/>
                    <a:pt x="627" y="348"/>
                  </a:cubicBezTo>
                  <a:cubicBezTo>
                    <a:pt x="624" y="348"/>
                    <a:pt x="622" y="346"/>
                    <a:pt x="622" y="346"/>
                  </a:cubicBezTo>
                  <a:cubicBezTo>
                    <a:pt x="622" y="346"/>
                    <a:pt x="625" y="329"/>
                    <a:pt x="611" y="292"/>
                  </a:cubicBezTo>
                  <a:cubicBezTo>
                    <a:pt x="598" y="256"/>
                    <a:pt x="623" y="243"/>
                    <a:pt x="623" y="243"/>
                  </a:cubicBezTo>
                  <a:cubicBezTo>
                    <a:pt x="623" y="243"/>
                    <a:pt x="623" y="243"/>
                    <a:pt x="623" y="243"/>
                  </a:cubicBezTo>
                  <a:cubicBezTo>
                    <a:pt x="625" y="234"/>
                    <a:pt x="627" y="225"/>
                    <a:pt x="628" y="216"/>
                  </a:cubicBezTo>
                  <a:cubicBezTo>
                    <a:pt x="605" y="223"/>
                    <a:pt x="580" y="227"/>
                    <a:pt x="555" y="227"/>
                  </a:cubicBezTo>
                  <a:cubicBezTo>
                    <a:pt x="517" y="227"/>
                    <a:pt x="479" y="219"/>
                    <a:pt x="449" y="202"/>
                  </a:cubicBezTo>
                  <a:cubicBezTo>
                    <a:pt x="420" y="185"/>
                    <a:pt x="406" y="163"/>
                    <a:pt x="406" y="141"/>
                  </a:cubicBezTo>
                  <a:cubicBezTo>
                    <a:pt x="406" y="64"/>
                    <a:pt x="406" y="64"/>
                    <a:pt x="406" y="64"/>
                  </a:cubicBezTo>
                  <a:cubicBezTo>
                    <a:pt x="406" y="72"/>
                    <a:pt x="408" y="81"/>
                    <a:pt x="413" y="90"/>
                  </a:cubicBezTo>
                  <a:cubicBezTo>
                    <a:pt x="413" y="90"/>
                    <a:pt x="413" y="90"/>
                    <a:pt x="413" y="90"/>
                  </a:cubicBezTo>
                  <a:cubicBezTo>
                    <a:pt x="413" y="90"/>
                    <a:pt x="413" y="90"/>
                    <a:pt x="413" y="90"/>
                  </a:cubicBezTo>
                  <a:cubicBezTo>
                    <a:pt x="403" y="71"/>
                    <a:pt x="403" y="52"/>
                    <a:pt x="415" y="34"/>
                  </a:cubicBezTo>
                  <a:cubicBezTo>
                    <a:pt x="415" y="33"/>
                    <a:pt x="414" y="33"/>
                    <a:pt x="414" y="33"/>
                  </a:cubicBezTo>
                  <a:cubicBezTo>
                    <a:pt x="167" y="81"/>
                    <a:pt x="0" y="173"/>
                    <a:pt x="0" y="280"/>
                  </a:cubicBezTo>
                  <a:cubicBezTo>
                    <a:pt x="0" y="436"/>
                    <a:pt x="358" y="562"/>
                    <a:pt x="800" y="562"/>
                  </a:cubicBezTo>
                  <a:cubicBezTo>
                    <a:pt x="1243" y="562"/>
                    <a:pt x="1601" y="436"/>
                    <a:pt x="1601" y="280"/>
                  </a:cubicBezTo>
                  <a:cubicBezTo>
                    <a:pt x="1601" y="216"/>
                    <a:pt x="1540" y="156"/>
                    <a:pt x="1437" y="109"/>
                  </a:cubicBezTo>
                  <a:cubicBezTo>
                    <a:pt x="1437" y="121"/>
                    <a:pt x="1437" y="121"/>
                    <a:pt x="1437" y="121"/>
                  </a:cubicBezTo>
                  <a:cubicBezTo>
                    <a:pt x="1437" y="143"/>
                    <a:pt x="1422" y="165"/>
                    <a:pt x="1393" y="182"/>
                  </a:cubicBezTo>
                  <a:cubicBezTo>
                    <a:pt x="1364" y="199"/>
                    <a:pt x="1326" y="207"/>
                    <a:pt x="1288" y="207"/>
                  </a:cubicBezTo>
                  <a:cubicBezTo>
                    <a:pt x="1278" y="207"/>
                    <a:pt x="1269" y="207"/>
                    <a:pt x="1260" y="206"/>
                  </a:cubicBezTo>
                  <a:cubicBezTo>
                    <a:pt x="1260" y="249"/>
                    <a:pt x="1260" y="249"/>
                    <a:pt x="1260" y="249"/>
                  </a:cubicBezTo>
                  <a:cubicBezTo>
                    <a:pt x="1260" y="249"/>
                    <a:pt x="1238" y="263"/>
                    <a:pt x="1209" y="263"/>
                  </a:cubicBezTo>
                  <a:cubicBezTo>
                    <a:pt x="1195" y="263"/>
                    <a:pt x="1178" y="260"/>
                    <a:pt x="1162" y="249"/>
                  </a:cubicBezTo>
                  <a:cubicBezTo>
                    <a:pt x="1162" y="168"/>
                    <a:pt x="1162" y="168"/>
                    <a:pt x="1162" y="168"/>
                  </a:cubicBezTo>
                  <a:cubicBezTo>
                    <a:pt x="1146" y="154"/>
                    <a:pt x="1138" y="137"/>
                    <a:pt x="1138" y="121"/>
                  </a:cubicBezTo>
                  <a:cubicBezTo>
                    <a:pt x="1138" y="44"/>
                    <a:pt x="1138" y="44"/>
                    <a:pt x="1138" y="44"/>
                  </a:cubicBezTo>
                  <a:cubicBezTo>
                    <a:pt x="1130" y="39"/>
                    <a:pt x="1122" y="33"/>
                    <a:pt x="1113" y="26"/>
                  </a:cubicBezTo>
                  <a:cubicBezTo>
                    <a:pt x="1113" y="26"/>
                    <a:pt x="1112" y="24"/>
                    <a:pt x="1111" y="20"/>
                  </a:cubicBezTo>
                  <a:cubicBezTo>
                    <a:pt x="1040" y="10"/>
                    <a:pt x="965" y="3"/>
                    <a:pt x="886" y="0"/>
                  </a:cubicBezTo>
                </a:path>
              </a:pathLst>
            </a:custGeom>
            <a:solidFill>
              <a:srgbClr val="F1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6"/>
            <p:cNvSpPr>
              <a:spLocks/>
            </p:cNvSpPr>
            <p:nvPr/>
          </p:nvSpPr>
          <p:spPr bwMode="auto">
            <a:xfrm>
              <a:off x="7566" y="5133"/>
              <a:ext cx="299" cy="314"/>
            </a:xfrm>
            <a:custGeom>
              <a:avLst/>
              <a:gdLst>
                <a:gd name="T0" fmla="*/ 117 w 126"/>
                <a:gd name="T1" fmla="*/ 64 h 133"/>
                <a:gd name="T2" fmla="*/ 122 w 126"/>
                <a:gd name="T3" fmla="*/ 18 h 133"/>
                <a:gd name="T4" fmla="*/ 107 w 126"/>
                <a:gd name="T5" fmla="*/ 3 h 133"/>
                <a:gd name="T6" fmla="*/ 47 w 126"/>
                <a:gd name="T7" fmla="*/ 35 h 133"/>
                <a:gd name="T8" fmla="*/ 9 w 126"/>
                <a:gd name="T9" fmla="*/ 111 h 133"/>
                <a:gd name="T10" fmla="*/ 71 w 126"/>
                <a:gd name="T11" fmla="*/ 104 h 133"/>
                <a:gd name="T12" fmla="*/ 117 w 126"/>
                <a:gd name="T13" fmla="*/ 64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6" h="133">
                  <a:moveTo>
                    <a:pt x="117" y="64"/>
                  </a:moveTo>
                  <a:cubicBezTo>
                    <a:pt x="125" y="55"/>
                    <a:pt x="126" y="29"/>
                    <a:pt x="122" y="18"/>
                  </a:cubicBezTo>
                  <a:cubicBezTo>
                    <a:pt x="120" y="11"/>
                    <a:pt x="116" y="5"/>
                    <a:pt x="107" y="3"/>
                  </a:cubicBezTo>
                  <a:cubicBezTo>
                    <a:pt x="86" y="0"/>
                    <a:pt x="65" y="6"/>
                    <a:pt x="47" y="35"/>
                  </a:cubicBezTo>
                  <a:cubicBezTo>
                    <a:pt x="28" y="63"/>
                    <a:pt x="0" y="90"/>
                    <a:pt x="9" y="111"/>
                  </a:cubicBezTo>
                  <a:cubicBezTo>
                    <a:pt x="17" y="133"/>
                    <a:pt x="51" y="132"/>
                    <a:pt x="71" y="104"/>
                  </a:cubicBezTo>
                  <a:cubicBezTo>
                    <a:pt x="96" y="70"/>
                    <a:pt x="106" y="77"/>
                    <a:pt x="117" y="64"/>
                  </a:cubicBezTo>
                </a:path>
              </a:pathLst>
            </a:custGeom>
            <a:solidFill>
              <a:srgbClr val="1210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7"/>
            <p:cNvSpPr>
              <a:spLocks/>
            </p:cNvSpPr>
            <p:nvPr/>
          </p:nvSpPr>
          <p:spPr bwMode="auto">
            <a:xfrm>
              <a:off x="7671" y="4915"/>
              <a:ext cx="215" cy="336"/>
            </a:xfrm>
            <a:custGeom>
              <a:avLst/>
              <a:gdLst>
                <a:gd name="T0" fmla="*/ 89 w 91"/>
                <a:gd name="T1" fmla="*/ 124 h 142"/>
                <a:gd name="T2" fmla="*/ 0 w 91"/>
                <a:gd name="T3" fmla="*/ 124 h 142"/>
                <a:gd name="T4" fmla="*/ 0 w 91"/>
                <a:gd name="T5" fmla="*/ 0 h 142"/>
                <a:gd name="T6" fmla="*/ 91 w 91"/>
                <a:gd name="T7" fmla="*/ 0 h 142"/>
                <a:gd name="T8" fmla="*/ 89 w 91"/>
                <a:gd name="T9" fmla="*/ 124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1" h="142">
                  <a:moveTo>
                    <a:pt x="89" y="124"/>
                  </a:moveTo>
                  <a:cubicBezTo>
                    <a:pt x="89" y="124"/>
                    <a:pt x="42" y="142"/>
                    <a:pt x="0" y="12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1" y="0"/>
                    <a:pt x="91" y="0"/>
                    <a:pt x="91" y="0"/>
                  </a:cubicBezTo>
                  <a:cubicBezTo>
                    <a:pt x="89" y="124"/>
                    <a:pt x="89" y="124"/>
                    <a:pt x="89" y="124"/>
                  </a:cubicBezTo>
                </a:path>
              </a:pathLst>
            </a:custGeom>
            <a:solidFill>
              <a:srgbClr val="2932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Freeform 8"/>
            <p:cNvSpPr>
              <a:spLocks/>
            </p:cNvSpPr>
            <p:nvPr/>
          </p:nvSpPr>
          <p:spPr bwMode="auto">
            <a:xfrm>
              <a:off x="8033" y="5133"/>
              <a:ext cx="298" cy="314"/>
            </a:xfrm>
            <a:custGeom>
              <a:avLst/>
              <a:gdLst>
                <a:gd name="T0" fmla="*/ 9 w 126"/>
                <a:gd name="T1" fmla="*/ 64 h 133"/>
                <a:gd name="T2" fmla="*/ 4 w 126"/>
                <a:gd name="T3" fmla="*/ 18 h 133"/>
                <a:gd name="T4" fmla="*/ 19 w 126"/>
                <a:gd name="T5" fmla="*/ 3 h 133"/>
                <a:gd name="T6" fmla="*/ 80 w 126"/>
                <a:gd name="T7" fmla="*/ 35 h 133"/>
                <a:gd name="T8" fmla="*/ 118 w 126"/>
                <a:gd name="T9" fmla="*/ 111 h 133"/>
                <a:gd name="T10" fmla="*/ 56 w 126"/>
                <a:gd name="T11" fmla="*/ 104 h 133"/>
                <a:gd name="T12" fmla="*/ 9 w 126"/>
                <a:gd name="T13" fmla="*/ 64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6" h="133">
                  <a:moveTo>
                    <a:pt x="9" y="64"/>
                  </a:moveTo>
                  <a:cubicBezTo>
                    <a:pt x="2" y="55"/>
                    <a:pt x="0" y="29"/>
                    <a:pt x="4" y="18"/>
                  </a:cubicBezTo>
                  <a:cubicBezTo>
                    <a:pt x="6" y="11"/>
                    <a:pt x="11" y="5"/>
                    <a:pt x="19" y="3"/>
                  </a:cubicBezTo>
                  <a:cubicBezTo>
                    <a:pt x="41" y="0"/>
                    <a:pt x="62" y="6"/>
                    <a:pt x="80" y="35"/>
                  </a:cubicBezTo>
                  <a:cubicBezTo>
                    <a:pt x="98" y="63"/>
                    <a:pt x="126" y="90"/>
                    <a:pt x="118" y="111"/>
                  </a:cubicBezTo>
                  <a:cubicBezTo>
                    <a:pt x="110" y="133"/>
                    <a:pt x="76" y="132"/>
                    <a:pt x="56" y="104"/>
                  </a:cubicBezTo>
                  <a:cubicBezTo>
                    <a:pt x="31" y="70"/>
                    <a:pt x="20" y="77"/>
                    <a:pt x="9" y="64"/>
                  </a:cubicBezTo>
                  <a:close/>
                </a:path>
              </a:pathLst>
            </a:custGeom>
            <a:solidFill>
              <a:srgbClr val="1210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9"/>
            <p:cNvSpPr>
              <a:spLocks/>
            </p:cNvSpPr>
            <p:nvPr/>
          </p:nvSpPr>
          <p:spPr bwMode="auto">
            <a:xfrm>
              <a:off x="8007" y="4915"/>
              <a:ext cx="217" cy="336"/>
            </a:xfrm>
            <a:custGeom>
              <a:avLst/>
              <a:gdLst>
                <a:gd name="T0" fmla="*/ 2 w 92"/>
                <a:gd name="T1" fmla="*/ 124 h 142"/>
                <a:gd name="T2" fmla="*/ 92 w 92"/>
                <a:gd name="T3" fmla="*/ 124 h 142"/>
                <a:gd name="T4" fmla="*/ 92 w 92"/>
                <a:gd name="T5" fmla="*/ 0 h 142"/>
                <a:gd name="T6" fmla="*/ 0 w 92"/>
                <a:gd name="T7" fmla="*/ 0 h 142"/>
                <a:gd name="T8" fmla="*/ 2 w 92"/>
                <a:gd name="T9" fmla="*/ 124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142">
                  <a:moveTo>
                    <a:pt x="2" y="124"/>
                  </a:moveTo>
                  <a:cubicBezTo>
                    <a:pt x="2" y="124"/>
                    <a:pt x="49" y="142"/>
                    <a:pt x="92" y="124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2" y="124"/>
                  </a:lnTo>
                  <a:close/>
                </a:path>
              </a:pathLst>
            </a:custGeom>
            <a:solidFill>
              <a:srgbClr val="2932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10"/>
            <p:cNvSpPr>
              <a:spLocks/>
            </p:cNvSpPr>
            <p:nvPr/>
          </p:nvSpPr>
          <p:spPr bwMode="auto">
            <a:xfrm>
              <a:off x="8156" y="3086"/>
              <a:ext cx="771" cy="693"/>
            </a:xfrm>
            <a:custGeom>
              <a:avLst/>
              <a:gdLst>
                <a:gd name="T0" fmla="*/ 258 w 326"/>
                <a:gd name="T1" fmla="*/ 26 h 293"/>
                <a:gd name="T2" fmla="*/ 223 w 326"/>
                <a:gd name="T3" fmla="*/ 82 h 293"/>
                <a:gd name="T4" fmla="*/ 211 w 326"/>
                <a:gd name="T5" fmla="*/ 56 h 293"/>
                <a:gd name="T6" fmla="*/ 199 w 326"/>
                <a:gd name="T7" fmla="*/ 128 h 293"/>
                <a:gd name="T8" fmla="*/ 113 w 326"/>
                <a:gd name="T9" fmla="*/ 210 h 293"/>
                <a:gd name="T10" fmla="*/ 80 w 326"/>
                <a:gd name="T11" fmla="*/ 201 h 293"/>
                <a:gd name="T12" fmla="*/ 65 w 326"/>
                <a:gd name="T13" fmla="*/ 145 h 293"/>
                <a:gd name="T14" fmla="*/ 65 w 326"/>
                <a:gd name="T15" fmla="*/ 145 h 293"/>
                <a:gd name="T16" fmla="*/ 0 w 326"/>
                <a:gd name="T17" fmla="*/ 168 h 293"/>
                <a:gd name="T18" fmla="*/ 35 w 326"/>
                <a:gd name="T19" fmla="*/ 246 h 293"/>
                <a:gd name="T20" fmla="*/ 133 w 326"/>
                <a:gd name="T21" fmla="*/ 263 h 293"/>
                <a:gd name="T22" fmla="*/ 229 w 326"/>
                <a:gd name="T23" fmla="*/ 164 h 293"/>
                <a:gd name="T24" fmla="*/ 258 w 326"/>
                <a:gd name="T25" fmla="*/ 26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6" h="293">
                  <a:moveTo>
                    <a:pt x="258" y="26"/>
                  </a:moveTo>
                  <a:cubicBezTo>
                    <a:pt x="238" y="52"/>
                    <a:pt x="223" y="82"/>
                    <a:pt x="223" y="82"/>
                  </a:cubicBezTo>
                  <a:cubicBezTo>
                    <a:pt x="229" y="64"/>
                    <a:pt x="223" y="17"/>
                    <a:pt x="211" y="56"/>
                  </a:cubicBezTo>
                  <a:cubicBezTo>
                    <a:pt x="199" y="95"/>
                    <a:pt x="199" y="128"/>
                    <a:pt x="199" y="128"/>
                  </a:cubicBezTo>
                  <a:cubicBezTo>
                    <a:pt x="113" y="210"/>
                    <a:pt x="113" y="210"/>
                    <a:pt x="113" y="210"/>
                  </a:cubicBezTo>
                  <a:cubicBezTo>
                    <a:pt x="102" y="220"/>
                    <a:pt x="84" y="215"/>
                    <a:pt x="80" y="201"/>
                  </a:cubicBezTo>
                  <a:cubicBezTo>
                    <a:pt x="65" y="145"/>
                    <a:pt x="65" y="145"/>
                    <a:pt x="65" y="145"/>
                  </a:cubicBezTo>
                  <a:cubicBezTo>
                    <a:pt x="65" y="145"/>
                    <a:pt x="65" y="145"/>
                    <a:pt x="65" y="145"/>
                  </a:cubicBezTo>
                  <a:cubicBezTo>
                    <a:pt x="56" y="155"/>
                    <a:pt x="36" y="170"/>
                    <a:pt x="0" y="168"/>
                  </a:cubicBezTo>
                  <a:cubicBezTo>
                    <a:pt x="35" y="246"/>
                    <a:pt x="35" y="246"/>
                    <a:pt x="35" y="246"/>
                  </a:cubicBezTo>
                  <a:cubicBezTo>
                    <a:pt x="53" y="284"/>
                    <a:pt x="103" y="293"/>
                    <a:pt x="133" y="263"/>
                  </a:cubicBezTo>
                  <a:cubicBezTo>
                    <a:pt x="229" y="164"/>
                    <a:pt x="229" y="164"/>
                    <a:pt x="229" y="164"/>
                  </a:cubicBezTo>
                  <a:cubicBezTo>
                    <a:pt x="326" y="80"/>
                    <a:pt x="278" y="0"/>
                    <a:pt x="258" y="26"/>
                  </a:cubicBezTo>
                  <a:close/>
                </a:path>
              </a:pathLst>
            </a:custGeom>
            <a:solidFill>
              <a:srgbClr val="FDD4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9" name="Freeform 11"/>
            <p:cNvSpPr>
              <a:spLocks/>
            </p:cNvSpPr>
            <p:nvPr/>
          </p:nvSpPr>
          <p:spPr bwMode="auto">
            <a:xfrm>
              <a:off x="6882" y="3086"/>
              <a:ext cx="772" cy="693"/>
            </a:xfrm>
            <a:custGeom>
              <a:avLst/>
              <a:gdLst>
                <a:gd name="T0" fmla="*/ 69 w 326"/>
                <a:gd name="T1" fmla="*/ 26 h 293"/>
                <a:gd name="T2" fmla="*/ 104 w 326"/>
                <a:gd name="T3" fmla="*/ 82 h 293"/>
                <a:gd name="T4" fmla="*/ 115 w 326"/>
                <a:gd name="T5" fmla="*/ 56 h 293"/>
                <a:gd name="T6" fmla="*/ 127 w 326"/>
                <a:gd name="T7" fmla="*/ 128 h 293"/>
                <a:gd name="T8" fmla="*/ 214 w 326"/>
                <a:gd name="T9" fmla="*/ 211 h 293"/>
                <a:gd name="T10" fmla="*/ 246 w 326"/>
                <a:gd name="T11" fmla="*/ 202 h 293"/>
                <a:gd name="T12" fmla="*/ 261 w 326"/>
                <a:gd name="T13" fmla="*/ 145 h 293"/>
                <a:gd name="T14" fmla="*/ 261 w 326"/>
                <a:gd name="T15" fmla="*/ 145 h 293"/>
                <a:gd name="T16" fmla="*/ 326 w 326"/>
                <a:gd name="T17" fmla="*/ 168 h 293"/>
                <a:gd name="T18" fmla="*/ 291 w 326"/>
                <a:gd name="T19" fmla="*/ 246 h 293"/>
                <a:gd name="T20" fmla="*/ 194 w 326"/>
                <a:gd name="T21" fmla="*/ 263 h 293"/>
                <a:gd name="T22" fmla="*/ 97 w 326"/>
                <a:gd name="T23" fmla="*/ 164 h 293"/>
                <a:gd name="T24" fmla="*/ 69 w 326"/>
                <a:gd name="T25" fmla="*/ 26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6" h="293">
                  <a:moveTo>
                    <a:pt x="69" y="26"/>
                  </a:moveTo>
                  <a:cubicBezTo>
                    <a:pt x="89" y="52"/>
                    <a:pt x="104" y="82"/>
                    <a:pt x="104" y="82"/>
                  </a:cubicBezTo>
                  <a:cubicBezTo>
                    <a:pt x="97" y="64"/>
                    <a:pt x="103" y="17"/>
                    <a:pt x="115" y="56"/>
                  </a:cubicBezTo>
                  <a:cubicBezTo>
                    <a:pt x="128" y="95"/>
                    <a:pt x="127" y="128"/>
                    <a:pt x="127" y="128"/>
                  </a:cubicBezTo>
                  <a:cubicBezTo>
                    <a:pt x="214" y="211"/>
                    <a:pt x="214" y="211"/>
                    <a:pt x="214" y="211"/>
                  </a:cubicBezTo>
                  <a:cubicBezTo>
                    <a:pt x="225" y="221"/>
                    <a:pt x="242" y="216"/>
                    <a:pt x="246" y="202"/>
                  </a:cubicBezTo>
                  <a:cubicBezTo>
                    <a:pt x="261" y="145"/>
                    <a:pt x="261" y="145"/>
                    <a:pt x="261" y="145"/>
                  </a:cubicBezTo>
                  <a:cubicBezTo>
                    <a:pt x="261" y="145"/>
                    <a:pt x="261" y="145"/>
                    <a:pt x="261" y="145"/>
                  </a:cubicBezTo>
                  <a:cubicBezTo>
                    <a:pt x="270" y="155"/>
                    <a:pt x="291" y="170"/>
                    <a:pt x="326" y="168"/>
                  </a:cubicBezTo>
                  <a:cubicBezTo>
                    <a:pt x="291" y="246"/>
                    <a:pt x="291" y="246"/>
                    <a:pt x="291" y="246"/>
                  </a:cubicBezTo>
                  <a:cubicBezTo>
                    <a:pt x="274" y="284"/>
                    <a:pt x="223" y="293"/>
                    <a:pt x="194" y="263"/>
                  </a:cubicBezTo>
                  <a:cubicBezTo>
                    <a:pt x="97" y="164"/>
                    <a:pt x="97" y="164"/>
                    <a:pt x="97" y="164"/>
                  </a:cubicBezTo>
                  <a:cubicBezTo>
                    <a:pt x="0" y="80"/>
                    <a:pt x="49" y="0"/>
                    <a:pt x="69" y="26"/>
                  </a:cubicBezTo>
                </a:path>
              </a:pathLst>
            </a:custGeom>
            <a:solidFill>
              <a:srgbClr val="FDD4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0" name="Freeform 12"/>
            <p:cNvSpPr>
              <a:spLocks/>
            </p:cNvSpPr>
            <p:nvPr/>
          </p:nvSpPr>
          <p:spPr bwMode="auto">
            <a:xfrm>
              <a:off x="6882" y="3086"/>
              <a:ext cx="772" cy="693"/>
            </a:xfrm>
            <a:custGeom>
              <a:avLst/>
              <a:gdLst>
                <a:gd name="T0" fmla="*/ 69 w 326"/>
                <a:gd name="T1" fmla="*/ 26 h 293"/>
                <a:gd name="T2" fmla="*/ 104 w 326"/>
                <a:gd name="T3" fmla="*/ 82 h 293"/>
                <a:gd name="T4" fmla="*/ 115 w 326"/>
                <a:gd name="T5" fmla="*/ 56 h 293"/>
                <a:gd name="T6" fmla="*/ 127 w 326"/>
                <a:gd name="T7" fmla="*/ 128 h 293"/>
                <a:gd name="T8" fmla="*/ 214 w 326"/>
                <a:gd name="T9" fmla="*/ 211 h 293"/>
                <a:gd name="T10" fmla="*/ 246 w 326"/>
                <a:gd name="T11" fmla="*/ 202 h 293"/>
                <a:gd name="T12" fmla="*/ 261 w 326"/>
                <a:gd name="T13" fmla="*/ 145 h 293"/>
                <a:gd name="T14" fmla="*/ 261 w 326"/>
                <a:gd name="T15" fmla="*/ 145 h 293"/>
                <a:gd name="T16" fmla="*/ 326 w 326"/>
                <a:gd name="T17" fmla="*/ 168 h 293"/>
                <a:gd name="T18" fmla="*/ 291 w 326"/>
                <a:gd name="T19" fmla="*/ 246 h 293"/>
                <a:gd name="T20" fmla="*/ 194 w 326"/>
                <a:gd name="T21" fmla="*/ 263 h 293"/>
                <a:gd name="T22" fmla="*/ 97 w 326"/>
                <a:gd name="T23" fmla="*/ 164 h 293"/>
                <a:gd name="T24" fmla="*/ 69 w 326"/>
                <a:gd name="T25" fmla="*/ 26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6" h="293">
                  <a:moveTo>
                    <a:pt x="69" y="26"/>
                  </a:moveTo>
                  <a:cubicBezTo>
                    <a:pt x="89" y="52"/>
                    <a:pt x="104" y="82"/>
                    <a:pt x="104" y="82"/>
                  </a:cubicBezTo>
                  <a:cubicBezTo>
                    <a:pt x="97" y="64"/>
                    <a:pt x="103" y="17"/>
                    <a:pt x="115" y="56"/>
                  </a:cubicBezTo>
                  <a:cubicBezTo>
                    <a:pt x="128" y="95"/>
                    <a:pt x="127" y="128"/>
                    <a:pt x="127" y="128"/>
                  </a:cubicBezTo>
                  <a:cubicBezTo>
                    <a:pt x="214" y="211"/>
                    <a:pt x="214" y="211"/>
                    <a:pt x="214" y="211"/>
                  </a:cubicBezTo>
                  <a:cubicBezTo>
                    <a:pt x="225" y="221"/>
                    <a:pt x="242" y="216"/>
                    <a:pt x="246" y="202"/>
                  </a:cubicBezTo>
                  <a:cubicBezTo>
                    <a:pt x="261" y="145"/>
                    <a:pt x="261" y="145"/>
                    <a:pt x="261" y="145"/>
                  </a:cubicBezTo>
                  <a:cubicBezTo>
                    <a:pt x="261" y="145"/>
                    <a:pt x="261" y="145"/>
                    <a:pt x="261" y="145"/>
                  </a:cubicBezTo>
                  <a:cubicBezTo>
                    <a:pt x="270" y="155"/>
                    <a:pt x="291" y="170"/>
                    <a:pt x="326" y="168"/>
                  </a:cubicBezTo>
                  <a:cubicBezTo>
                    <a:pt x="291" y="246"/>
                    <a:pt x="291" y="246"/>
                    <a:pt x="291" y="246"/>
                  </a:cubicBezTo>
                  <a:cubicBezTo>
                    <a:pt x="274" y="284"/>
                    <a:pt x="223" y="293"/>
                    <a:pt x="194" y="263"/>
                  </a:cubicBezTo>
                  <a:cubicBezTo>
                    <a:pt x="97" y="164"/>
                    <a:pt x="97" y="164"/>
                    <a:pt x="97" y="164"/>
                  </a:cubicBezTo>
                  <a:cubicBezTo>
                    <a:pt x="0" y="80"/>
                    <a:pt x="49" y="0"/>
                    <a:pt x="69" y="26"/>
                  </a:cubicBezTo>
                </a:path>
              </a:pathLst>
            </a:custGeom>
            <a:solidFill>
              <a:srgbClr val="FDD4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1" name="Freeform 13"/>
            <p:cNvSpPr>
              <a:spLocks/>
            </p:cNvSpPr>
            <p:nvPr/>
          </p:nvSpPr>
          <p:spPr bwMode="auto">
            <a:xfrm>
              <a:off x="6982" y="3283"/>
              <a:ext cx="672" cy="496"/>
            </a:xfrm>
            <a:custGeom>
              <a:avLst/>
              <a:gdLst>
                <a:gd name="T0" fmla="*/ 272 w 284"/>
                <a:gd name="T1" fmla="*/ 85 h 210"/>
                <a:gd name="T2" fmla="*/ 244 w 284"/>
                <a:gd name="T3" fmla="*/ 148 h 210"/>
                <a:gd name="T4" fmla="*/ 147 w 284"/>
                <a:gd name="T5" fmla="*/ 165 h 210"/>
                <a:gd name="T6" fmla="*/ 50 w 284"/>
                <a:gd name="T7" fmla="*/ 66 h 210"/>
                <a:gd name="T8" fmla="*/ 0 w 284"/>
                <a:gd name="T9" fmla="*/ 0 h 210"/>
                <a:gd name="T10" fmla="*/ 55 w 284"/>
                <a:gd name="T11" fmla="*/ 81 h 210"/>
                <a:gd name="T12" fmla="*/ 152 w 284"/>
                <a:gd name="T13" fmla="*/ 180 h 210"/>
                <a:gd name="T14" fmla="*/ 249 w 284"/>
                <a:gd name="T15" fmla="*/ 163 h 210"/>
                <a:gd name="T16" fmla="*/ 284 w 284"/>
                <a:gd name="T17" fmla="*/ 85 h 210"/>
                <a:gd name="T18" fmla="*/ 272 w 284"/>
                <a:gd name="T19" fmla="*/ 85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4" h="210">
                  <a:moveTo>
                    <a:pt x="272" y="85"/>
                  </a:moveTo>
                  <a:cubicBezTo>
                    <a:pt x="244" y="148"/>
                    <a:pt x="244" y="148"/>
                    <a:pt x="244" y="148"/>
                  </a:cubicBezTo>
                  <a:cubicBezTo>
                    <a:pt x="227" y="186"/>
                    <a:pt x="176" y="195"/>
                    <a:pt x="147" y="165"/>
                  </a:cubicBezTo>
                  <a:cubicBezTo>
                    <a:pt x="50" y="66"/>
                    <a:pt x="50" y="66"/>
                    <a:pt x="50" y="66"/>
                  </a:cubicBezTo>
                  <a:cubicBezTo>
                    <a:pt x="24" y="43"/>
                    <a:pt x="8" y="20"/>
                    <a:pt x="0" y="0"/>
                  </a:cubicBezTo>
                  <a:cubicBezTo>
                    <a:pt x="6" y="23"/>
                    <a:pt x="22" y="52"/>
                    <a:pt x="55" y="81"/>
                  </a:cubicBezTo>
                  <a:cubicBezTo>
                    <a:pt x="152" y="180"/>
                    <a:pt x="152" y="180"/>
                    <a:pt x="152" y="180"/>
                  </a:cubicBezTo>
                  <a:cubicBezTo>
                    <a:pt x="181" y="210"/>
                    <a:pt x="232" y="201"/>
                    <a:pt x="249" y="163"/>
                  </a:cubicBezTo>
                  <a:cubicBezTo>
                    <a:pt x="284" y="85"/>
                    <a:pt x="284" y="85"/>
                    <a:pt x="284" y="85"/>
                  </a:cubicBezTo>
                  <a:cubicBezTo>
                    <a:pt x="280" y="85"/>
                    <a:pt x="276" y="85"/>
                    <a:pt x="272" y="85"/>
                  </a:cubicBezTo>
                </a:path>
              </a:pathLst>
            </a:custGeom>
            <a:solidFill>
              <a:srgbClr val="FBC4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2" name="Freeform 14"/>
            <p:cNvSpPr>
              <a:spLocks/>
            </p:cNvSpPr>
            <p:nvPr/>
          </p:nvSpPr>
          <p:spPr bwMode="auto">
            <a:xfrm>
              <a:off x="6896" y="3107"/>
              <a:ext cx="559" cy="646"/>
            </a:xfrm>
            <a:custGeom>
              <a:avLst/>
              <a:gdLst>
                <a:gd name="T0" fmla="*/ 199 w 236"/>
                <a:gd name="T1" fmla="*/ 254 h 273"/>
                <a:gd name="T2" fmla="*/ 102 w 236"/>
                <a:gd name="T3" fmla="*/ 155 h 273"/>
                <a:gd name="T4" fmla="*/ 59 w 236"/>
                <a:gd name="T5" fmla="*/ 14 h 273"/>
                <a:gd name="T6" fmla="*/ 91 w 236"/>
                <a:gd name="T7" fmla="*/ 155 h 273"/>
                <a:gd name="T8" fmla="*/ 188 w 236"/>
                <a:gd name="T9" fmla="*/ 254 h 273"/>
                <a:gd name="T10" fmla="*/ 236 w 236"/>
                <a:gd name="T11" fmla="*/ 272 h 273"/>
                <a:gd name="T12" fmla="*/ 199 w 236"/>
                <a:gd name="T13" fmla="*/ 254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6" h="273">
                  <a:moveTo>
                    <a:pt x="199" y="254"/>
                  </a:moveTo>
                  <a:cubicBezTo>
                    <a:pt x="102" y="155"/>
                    <a:pt x="102" y="155"/>
                    <a:pt x="102" y="155"/>
                  </a:cubicBezTo>
                  <a:cubicBezTo>
                    <a:pt x="25" y="88"/>
                    <a:pt x="40" y="25"/>
                    <a:pt x="59" y="14"/>
                  </a:cubicBezTo>
                  <a:cubicBezTo>
                    <a:pt x="37" y="0"/>
                    <a:pt x="0" y="75"/>
                    <a:pt x="91" y="155"/>
                  </a:cubicBezTo>
                  <a:cubicBezTo>
                    <a:pt x="188" y="254"/>
                    <a:pt x="188" y="254"/>
                    <a:pt x="188" y="254"/>
                  </a:cubicBezTo>
                  <a:cubicBezTo>
                    <a:pt x="201" y="268"/>
                    <a:pt x="219" y="273"/>
                    <a:pt x="236" y="272"/>
                  </a:cubicBezTo>
                  <a:cubicBezTo>
                    <a:pt x="222" y="270"/>
                    <a:pt x="209" y="265"/>
                    <a:pt x="199" y="254"/>
                  </a:cubicBezTo>
                  <a:close/>
                </a:path>
              </a:pathLst>
            </a:custGeom>
            <a:solidFill>
              <a:srgbClr val="FBC4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3" name="Freeform 15"/>
            <p:cNvSpPr>
              <a:spLocks/>
            </p:cNvSpPr>
            <p:nvPr/>
          </p:nvSpPr>
          <p:spPr bwMode="auto">
            <a:xfrm>
              <a:off x="7486" y="3081"/>
              <a:ext cx="838" cy="696"/>
            </a:xfrm>
            <a:custGeom>
              <a:avLst/>
              <a:gdLst>
                <a:gd name="T0" fmla="*/ 71 w 354"/>
                <a:gd name="T1" fmla="*/ 170 h 294"/>
                <a:gd name="T2" fmla="*/ 59 w 354"/>
                <a:gd name="T3" fmla="*/ 266 h 294"/>
                <a:gd name="T4" fmla="*/ 62 w 354"/>
                <a:gd name="T5" fmla="*/ 294 h 294"/>
                <a:gd name="T6" fmla="*/ 294 w 354"/>
                <a:gd name="T7" fmla="*/ 288 h 294"/>
                <a:gd name="T8" fmla="*/ 295 w 354"/>
                <a:gd name="T9" fmla="*/ 266 h 294"/>
                <a:gd name="T10" fmla="*/ 283 w 354"/>
                <a:gd name="T11" fmla="*/ 170 h 294"/>
                <a:gd name="T12" fmla="*/ 354 w 354"/>
                <a:gd name="T13" fmla="*/ 138 h 294"/>
                <a:gd name="T14" fmla="*/ 339 w 354"/>
                <a:gd name="T15" fmla="*/ 76 h 294"/>
                <a:gd name="T16" fmla="*/ 213 w 354"/>
                <a:gd name="T17" fmla="*/ 6 h 294"/>
                <a:gd name="T18" fmla="*/ 213 w 354"/>
                <a:gd name="T19" fmla="*/ 19 h 294"/>
                <a:gd name="T20" fmla="*/ 179 w 354"/>
                <a:gd name="T21" fmla="*/ 42 h 294"/>
                <a:gd name="T22" fmla="*/ 144 w 354"/>
                <a:gd name="T23" fmla="*/ 19 h 294"/>
                <a:gd name="T24" fmla="*/ 144 w 354"/>
                <a:gd name="T25" fmla="*/ 8 h 294"/>
                <a:gd name="T26" fmla="*/ 16 w 354"/>
                <a:gd name="T27" fmla="*/ 76 h 294"/>
                <a:gd name="T28" fmla="*/ 0 w 354"/>
                <a:gd name="T29" fmla="*/ 138 h 294"/>
                <a:gd name="T30" fmla="*/ 71 w 354"/>
                <a:gd name="T31" fmla="*/ 170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54" h="294">
                  <a:moveTo>
                    <a:pt x="71" y="170"/>
                  </a:moveTo>
                  <a:cubicBezTo>
                    <a:pt x="71" y="170"/>
                    <a:pt x="63" y="248"/>
                    <a:pt x="59" y="266"/>
                  </a:cubicBezTo>
                  <a:cubicBezTo>
                    <a:pt x="57" y="275"/>
                    <a:pt x="59" y="286"/>
                    <a:pt x="62" y="294"/>
                  </a:cubicBezTo>
                  <a:cubicBezTo>
                    <a:pt x="137" y="279"/>
                    <a:pt x="218" y="277"/>
                    <a:pt x="294" y="288"/>
                  </a:cubicBezTo>
                  <a:cubicBezTo>
                    <a:pt x="296" y="281"/>
                    <a:pt x="297" y="273"/>
                    <a:pt x="295" y="266"/>
                  </a:cubicBezTo>
                  <a:cubicBezTo>
                    <a:pt x="291" y="248"/>
                    <a:pt x="283" y="170"/>
                    <a:pt x="283" y="170"/>
                  </a:cubicBezTo>
                  <a:cubicBezTo>
                    <a:pt x="335" y="173"/>
                    <a:pt x="354" y="138"/>
                    <a:pt x="354" y="138"/>
                  </a:cubicBezTo>
                  <a:cubicBezTo>
                    <a:pt x="339" y="76"/>
                    <a:pt x="339" y="76"/>
                    <a:pt x="339" y="76"/>
                  </a:cubicBezTo>
                  <a:cubicBezTo>
                    <a:pt x="318" y="13"/>
                    <a:pt x="240" y="6"/>
                    <a:pt x="213" y="6"/>
                  </a:cubicBezTo>
                  <a:cubicBezTo>
                    <a:pt x="213" y="19"/>
                    <a:pt x="213" y="19"/>
                    <a:pt x="213" y="19"/>
                  </a:cubicBezTo>
                  <a:cubicBezTo>
                    <a:pt x="213" y="32"/>
                    <a:pt x="198" y="42"/>
                    <a:pt x="179" y="42"/>
                  </a:cubicBezTo>
                  <a:cubicBezTo>
                    <a:pt x="159" y="42"/>
                    <a:pt x="144" y="32"/>
                    <a:pt x="144" y="19"/>
                  </a:cubicBezTo>
                  <a:cubicBezTo>
                    <a:pt x="144" y="8"/>
                    <a:pt x="144" y="8"/>
                    <a:pt x="144" y="8"/>
                  </a:cubicBezTo>
                  <a:cubicBezTo>
                    <a:pt x="146" y="7"/>
                    <a:pt x="41" y="0"/>
                    <a:pt x="16" y="76"/>
                  </a:cubicBezTo>
                  <a:cubicBezTo>
                    <a:pt x="0" y="138"/>
                    <a:pt x="0" y="138"/>
                    <a:pt x="0" y="138"/>
                  </a:cubicBezTo>
                  <a:cubicBezTo>
                    <a:pt x="0" y="138"/>
                    <a:pt x="19" y="173"/>
                    <a:pt x="71" y="170"/>
                  </a:cubicBezTo>
                </a:path>
              </a:pathLst>
            </a:custGeom>
            <a:solidFill>
              <a:srgbClr val="7A28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4" name="Freeform 16"/>
            <p:cNvSpPr>
              <a:spLocks/>
            </p:cNvSpPr>
            <p:nvPr/>
          </p:nvSpPr>
          <p:spPr bwMode="auto">
            <a:xfrm>
              <a:off x="7824" y="3006"/>
              <a:ext cx="168" cy="175"/>
            </a:xfrm>
            <a:custGeom>
              <a:avLst/>
              <a:gdLst>
                <a:gd name="T0" fmla="*/ 53 w 71"/>
                <a:gd name="T1" fmla="*/ 17 h 74"/>
                <a:gd name="T2" fmla="*/ 0 w 71"/>
                <a:gd name="T3" fmla="*/ 35 h 74"/>
                <a:gd name="T4" fmla="*/ 0 w 71"/>
                <a:gd name="T5" fmla="*/ 52 h 74"/>
                <a:gd name="T6" fmla="*/ 36 w 71"/>
                <a:gd name="T7" fmla="*/ 74 h 74"/>
                <a:gd name="T8" fmla="*/ 71 w 71"/>
                <a:gd name="T9" fmla="*/ 52 h 74"/>
                <a:gd name="T10" fmla="*/ 71 w 71"/>
                <a:gd name="T11" fmla="*/ 0 h 74"/>
                <a:gd name="T12" fmla="*/ 53 w 71"/>
                <a:gd name="T13" fmla="*/ 17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1" h="74">
                  <a:moveTo>
                    <a:pt x="53" y="17"/>
                  </a:moveTo>
                  <a:cubicBezTo>
                    <a:pt x="33" y="30"/>
                    <a:pt x="12" y="33"/>
                    <a:pt x="0" y="35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64"/>
                    <a:pt x="16" y="74"/>
                    <a:pt x="36" y="74"/>
                  </a:cubicBezTo>
                  <a:cubicBezTo>
                    <a:pt x="55" y="74"/>
                    <a:pt x="71" y="64"/>
                    <a:pt x="71" y="52"/>
                  </a:cubicBezTo>
                  <a:cubicBezTo>
                    <a:pt x="71" y="0"/>
                    <a:pt x="71" y="0"/>
                    <a:pt x="71" y="0"/>
                  </a:cubicBezTo>
                  <a:cubicBezTo>
                    <a:pt x="66" y="5"/>
                    <a:pt x="60" y="13"/>
                    <a:pt x="53" y="17"/>
                  </a:cubicBezTo>
                </a:path>
              </a:pathLst>
            </a:custGeom>
            <a:solidFill>
              <a:srgbClr val="FDD4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5" name="Freeform 17"/>
            <p:cNvSpPr>
              <a:spLocks/>
            </p:cNvSpPr>
            <p:nvPr/>
          </p:nvSpPr>
          <p:spPr bwMode="auto">
            <a:xfrm>
              <a:off x="7824" y="3006"/>
              <a:ext cx="168" cy="139"/>
            </a:xfrm>
            <a:custGeom>
              <a:avLst/>
              <a:gdLst>
                <a:gd name="T0" fmla="*/ 53 w 71"/>
                <a:gd name="T1" fmla="*/ 39 h 59"/>
                <a:gd name="T2" fmla="*/ 71 w 71"/>
                <a:gd name="T3" fmla="*/ 24 h 59"/>
                <a:gd name="T4" fmla="*/ 71 w 71"/>
                <a:gd name="T5" fmla="*/ 0 h 59"/>
                <a:gd name="T6" fmla="*/ 53 w 71"/>
                <a:gd name="T7" fmla="*/ 17 h 59"/>
                <a:gd name="T8" fmla="*/ 0 w 71"/>
                <a:gd name="T9" fmla="*/ 35 h 59"/>
                <a:gd name="T10" fmla="*/ 0 w 71"/>
                <a:gd name="T11" fmla="*/ 52 h 59"/>
                <a:gd name="T12" fmla="*/ 2 w 71"/>
                <a:gd name="T13" fmla="*/ 59 h 59"/>
                <a:gd name="T14" fmla="*/ 53 w 71"/>
                <a:gd name="T15" fmla="*/ 3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1" h="59">
                  <a:moveTo>
                    <a:pt x="53" y="39"/>
                  </a:moveTo>
                  <a:cubicBezTo>
                    <a:pt x="60" y="34"/>
                    <a:pt x="66" y="29"/>
                    <a:pt x="71" y="24"/>
                  </a:cubicBezTo>
                  <a:cubicBezTo>
                    <a:pt x="71" y="0"/>
                    <a:pt x="71" y="0"/>
                    <a:pt x="71" y="0"/>
                  </a:cubicBezTo>
                  <a:cubicBezTo>
                    <a:pt x="66" y="5"/>
                    <a:pt x="60" y="13"/>
                    <a:pt x="53" y="17"/>
                  </a:cubicBezTo>
                  <a:cubicBezTo>
                    <a:pt x="33" y="30"/>
                    <a:pt x="12" y="33"/>
                    <a:pt x="0" y="35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54"/>
                    <a:pt x="1" y="56"/>
                    <a:pt x="2" y="59"/>
                  </a:cubicBezTo>
                  <a:cubicBezTo>
                    <a:pt x="14" y="56"/>
                    <a:pt x="34" y="51"/>
                    <a:pt x="53" y="39"/>
                  </a:cubicBezTo>
                </a:path>
              </a:pathLst>
            </a:custGeom>
            <a:solidFill>
              <a:srgbClr val="FBC4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6" name="Freeform 18"/>
            <p:cNvSpPr>
              <a:spLocks/>
            </p:cNvSpPr>
            <p:nvPr/>
          </p:nvSpPr>
          <p:spPr bwMode="auto">
            <a:xfrm>
              <a:off x="7576" y="2504"/>
              <a:ext cx="487" cy="599"/>
            </a:xfrm>
            <a:custGeom>
              <a:avLst/>
              <a:gdLst>
                <a:gd name="T0" fmla="*/ 3 w 206"/>
                <a:gd name="T1" fmla="*/ 111 h 253"/>
                <a:gd name="T2" fmla="*/ 75 w 206"/>
                <a:gd name="T3" fmla="*/ 11 h 253"/>
                <a:gd name="T4" fmla="*/ 186 w 206"/>
                <a:gd name="T5" fmla="*/ 81 h 253"/>
                <a:gd name="T6" fmla="*/ 186 w 206"/>
                <a:gd name="T7" fmla="*/ 82 h 253"/>
                <a:gd name="T8" fmla="*/ 186 w 206"/>
                <a:gd name="T9" fmla="*/ 82 h 253"/>
                <a:gd name="T10" fmla="*/ 198 w 206"/>
                <a:gd name="T11" fmla="*/ 133 h 253"/>
                <a:gd name="T12" fmla="*/ 158 w 206"/>
                <a:gd name="T13" fmla="*/ 231 h 253"/>
                <a:gd name="T14" fmla="*/ 106 w 206"/>
                <a:gd name="T15" fmla="*/ 251 h 253"/>
                <a:gd name="T16" fmla="*/ 88 w 206"/>
                <a:gd name="T17" fmla="*/ 249 h 253"/>
                <a:gd name="T18" fmla="*/ 3 w 206"/>
                <a:gd name="T19" fmla="*/ 111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6" h="253">
                  <a:moveTo>
                    <a:pt x="3" y="111"/>
                  </a:moveTo>
                  <a:cubicBezTo>
                    <a:pt x="0" y="65"/>
                    <a:pt x="28" y="21"/>
                    <a:pt x="75" y="11"/>
                  </a:cubicBezTo>
                  <a:cubicBezTo>
                    <a:pt x="125" y="0"/>
                    <a:pt x="175" y="31"/>
                    <a:pt x="186" y="81"/>
                  </a:cubicBezTo>
                  <a:cubicBezTo>
                    <a:pt x="186" y="81"/>
                    <a:pt x="186" y="82"/>
                    <a:pt x="186" y="82"/>
                  </a:cubicBezTo>
                  <a:cubicBezTo>
                    <a:pt x="186" y="82"/>
                    <a:pt x="186" y="82"/>
                    <a:pt x="186" y="82"/>
                  </a:cubicBezTo>
                  <a:cubicBezTo>
                    <a:pt x="198" y="133"/>
                    <a:pt x="198" y="133"/>
                    <a:pt x="198" y="133"/>
                  </a:cubicBezTo>
                  <a:cubicBezTo>
                    <a:pt x="206" y="170"/>
                    <a:pt x="191" y="210"/>
                    <a:pt x="158" y="231"/>
                  </a:cubicBezTo>
                  <a:cubicBezTo>
                    <a:pt x="138" y="244"/>
                    <a:pt x="117" y="249"/>
                    <a:pt x="106" y="251"/>
                  </a:cubicBezTo>
                  <a:cubicBezTo>
                    <a:pt x="100" y="253"/>
                    <a:pt x="93" y="252"/>
                    <a:pt x="88" y="249"/>
                  </a:cubicBezTo>
                  <a:cubicBezTo>
                    <a:pt x="40" y="226"/>
                    <a:pt x="8" y="182"/>
                    <a:pt x="3" y="111"/>
                  </a:cubicBezTo>
                </a:path>
              </a:pathLst>
            </a:custGeom>
            <a:solidFill>
              <a:srgbClr val="FDD4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pic>
          <p:nvPicPr>
            <p:cNvPr id="37" name="Picture 19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73" y="2760"/>
              <a:ext cx="12" cy="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8" name="Picture 20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73" y="2582"/>
              <a:ext cx="344" cy="2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9" name="Freeform 21"/>
            <p:cNvSpPr>
              <a:spLocks/>
            </p:cNvSpPr>
            <p:nvPr/>
          </p:nvSpPr>
          <p:spPr bwMode="auto">
            <a:xfrm>
              <a:off x="7550" y="2450"/>
              <a:ext cx="558" cy="525"/>
            </a:xfrm>
            <a:custGeom>
              <a:avLst/>
              <a:gdLst>
                <a:gd name="T0" fmla="*/ 234 w 236"/>
                <a:gd name="T1" fmla="*/ 110 h 222"/>
                <a:gd name="T2" fmla="*/ 99 w 236"/>
                <a:gd name="T3" fmla="*/ 11 h 222"/>
                <a:gd name="T4" fmla="*/ 0 w 236"/>
                <a:gd name="T5" fmla="*/ 126 h 222"/>
                <a:gd name="T6" fmla="*/ 14 w 236"/>
                <a:gd name="T7" fmla="*/ 145 h 222"/>
                <a:gd name="T8" fmla="*/ 50 w 236"/>
                <a:gd name="T9" fmla="*/ 129 h 222"/>
                <a:gd name="T10" fmla="*/ 50 w 236"/>
                <a:gd name="T11" fmla="*/ 148 h 222"/>
                <a:gd name="T12" fmla="*/ 105 w 236"/>
                <a:gd name="T13" fmla="*/ 110 h 222"/>
                <a:gd name="T14" fmla="*/ 108 w 236"/>
                <a:gd name="T15" fmla="*/ 138 h 222"/>
                <a:gd name="T16" fmla="*/ 154 w 236"/>
                <a:gd name="T17" fmla="*/ 81 h 222"/>
                <a:gd name="T18" fmla="*/ 187 w 236"/>
                <a:gd name="T19" fmla="*/ 113 h 222"/>
                <a:gd name="T20" fmla="*/ 187 w 236"/>
                <a:gd name="T21" fmla="*/ 113 h 222"/>
                <a:gd name="T22" fmla="*/ 197 w 236"/>
                <a:gd name="T23" fmla="*/ 104 h 222"/>
                <a:gd name="T24" fmla="*/ 197 w 236"/>
                <a:gd name="T25" fmla="*/ 105 h 222"/>
                <a:gd name="T26" fmla="*/ 197 w 236"/>
                <a:gd name="T27" fmla="*/ 105 h 222"/>
                <a:gd name="T28" fmla="*/ 209 w 236"/>
                <a:gd name="T29" fmla="*/ 156 h 222"/>
                <a:gd name="T30" fmla="*/ 209 w 236"/>
                <a:gd name="T31" fmla="*/ 158 h 222"/>
                <a:gd name="T32" fmla="*/ 199 w 236"/>
                <a:gd name="T33" fmla="*/ 222 h 222"/>
                <a:gd name="T34" fmla="*/ 199 w 236"/>
                <a:gd name="T35" fmla="*/ 222 h 222"/>
                <a:gd name="T36" fmla="*/ 227 w 236"/>
                <a:gd name="T37" fmla="*/ 193 h 222"/>
                <a:gd name="T38" fmla="*/ 235 w 236"/>
                <a:gd name="T39" fmla="*/ 147 h 222"/>
                <a:gd name="T40" fmla="*/ 234 w 236"/>
                <a:gd name="T41" fmla="*/ 110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36" h="222">
                  <a:moveTo>
                    <a:pt x="234" y="110"/>
                  </a:moveTo>
                  <a:cubicBezTo>
                    <a:pt x="225" y="44"/>
                    <a:pt x="177" y="0"/>
                    <a:pt x="99" y="11"/>
                  </a:cubicBezTo>
                  <a:cubicBezTo>
                    <a:pt x="13" y="24"/>
                    <a:pt x="1" y="98"/>
                    <a:pt x="0" y="126"/>
                  </a:cubicBezTo>
                  <a:cubicBezTo>
                    <a:pt x="0" y="134"/>
                    <a:pt x="4" y="145"/>
                    <a:pt x="14" y="145"/>
                  </a:cubicBezTo>
                  <a:cubicBezTo>
                    <a:pt x="32" y="145"/>
                    <a:pt x="50" y="129"/>
                    <a:pt x="50" y="129"/>
                  </a:cubicBezTo>
                  <a:cubicBezTo>
                    <a:pt x="50" y="129"/>
                    <a:pt x="34" y="148"/>
                    <a:pt x="50" y="148"/>
                  </a:cubicBezTo>
                  <a:cubicBezTo>
                    <a:pt x="74" y="148"/>
                    <a:pt x="105" y="110"/>
                    <a:pt x="105" y="110"/>
                  </a:cubicBezTo>
                  <a:cubicBezTo>
                    <a:pt x="105" y="110"/>
                    <a:pt x="78" y="143"/>
                    <a:pt x="108" y="138"/>
                  </a:cubicBezTo>
                  <a:cubicBezTo>
                    <a:pt x="138" y="133"/>
                    <a:pt x="154" y="81"/>
                    <a:pt x="154" y="81"/>
                  </a:cubicBezTo>
                  <a:cubicBezTo>
                    <a:pt x="165" y="103"/>
                    <a:pt x="187" y="113"/>
                    <a:pt x="187" y="113"/>
                  </a:cubicBezTo>
                  <a:cubicBezTo>
                    <a:pt x="187" y="113"/>
                    <a:pt x="187" y="113"/>
                    <a:pt x="187" y="113"/>
                  </a:cubicBezTo>
                  <a:cubicBezTo>
                    <a:pt x="190" y="109"/>
                    <a:pt x="193" y="106"/>
                    <a:pt x="197" y="104"/>
                  </a:cubicBezTo>
                  <a:cubicBezTo>
                    <a:pt x="197" y="104"/>
                    <a:pt x="197" y="105"/>
                    <a:pt x="197" y="105"/>
                  </a:cubicBezTo>
                  <a:cubicBezTo>
                    <a:pt x="197" y="105"/>
                    <a:pt x="197" y="105"/>
                    <a:pt x="197" y="105"/>
                  </a:cubicBezTo>
                  <a:cubicBezTo>
                    <a:pt x="209" y="156"/>
                    <a:pt x="209" y="156"/>
                    <a:pt x="209" y="156"/>
                  </a:cubicBezTo>
                  <a:cubicBezTo>
                    <a:pt x="209" y="157"/>
                    <a:pt x="209" y="158"/>
                    <a:pt x="209" y="158"/>
                  </a:cubicBezTo>
                  <a:cubicBezTo>
                    <a:pt x="213" y="180"/>
                    <a:pt x="210" y="203"/>
                    <a:pt x="199" y="222"/>
                  </a:cubicBezTo>
                  <a:cubicBezTo>
                    <a:pt x="199" y="222"/>
                    <a:pt x="199" y="222"/>
                    <a:pt x="199" y="222"/>
                  </a:cubicBezTo>
                  <a:cubicBezTo>
                    <a:pt x="199" y="222"/>
                    <a:pt x="218" y="216"/>
                    <a:pt x="227" y="193"/>
                  </a:cubicBezTo>
                  <a:cubicBezTo>
                    <a:pt x="232" y="178"/>
                    <a:pt x="234" y="162"/>
                    <a:pt x="235" y="147"/>
                  </a:cubicBezTo>
                  <a:cubicBezTo>
                    <a:pt x="236" y="134"/>
                    <a:pt x="235" y="122"/>
                    <a:pt x="234" y="110"/>
                  </a:cubicBezTo>
                  <a:close/>
                </a:path>
              </a:pathLst>
            </a:custGeom>
            <a:solidFill>
              <a:srgbClr val="5D46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0" name="Freeform 22"/>
            <p:cNvSpPr>
              <a:spLocks/>
            </p:cNvSpPr>
            <p:nvPr/>
          </p:nvSpPr>
          <p:spPr bwMode="auto">
            <a:xfrm>
              <a:off x="7974" y="2679"/>
              <a:ext cx="153" cy="154"/>
            </a:xfrm>
            <a:custGeom>
              <a:avLst/>
              <a:gdLst>
                <a:gd name="T0" fmla="*/ 4 w 65"/>
                <a:gd name="T1" fmla="*/ 39 h 65"/>
                <a:gd name="T2" fmla="*/ 39 w 65"/>
                <a:gd name="T3" fmla="*/ 61 h 65"/>
                <a:gd name="T4" fmla="*/ 61 w 65"/>
                <a:gd name="T5" fmla="*/ 26 h 65"/>
                <a:gd name="T6" fmla="*/ 26 w 65"/>
                <a:gd name="T7" fmla="*/ 4 h 65"/>
                <a:gd name="T8" fmla="*/ 4 w 65"/>
                <a:gd name="T9" fmla="*/ 39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65">
                  <a:moveTo>
                    <a:pt x="4" y="39"/>
                  </a:moveTo>
                  <a:cubicBezTo>
                    <a:pt x="8" y="55"/>
                    <a:pt x="23" y="65"/>
                    <a:pt x="39" y="61"/>
                  </a:cubicBezTo>
                  <a:cubicBezTo>
                    <a:pt x="55" y="57"/>
                    <a:pt x="65" y="42"/>
                    <a:pt x="61" y="26"/>
                  </a:cubicBezTo>
                  <a:cubicBezTo>
                    <a:pt x="58" y="10"/>
                    <a:pt x="42" y="0"/>
                    <a:pt x="26" y="4"/>
                  </a:cubicBezTo>
                  <a:cubicBezTo>
                    <a:pt x="10" y="7"/>
                    <a:pt x="0" y="23"/>
                    <a:pt x="4" y="39"/>
                  </a:cubicBezTo>
                  <a:close/>
                </a:path>
              </a:pathLst>
            </a:custGeom>
            <a:solidFill>
              <a:srgbClr val="FDD4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1" name="Freeform 23"/>
            <p:cNvSpPr>
              <a:spLocks noEditPoints="1"/>
            </p:cNvSpPr>
            <p:nvPr/>
          </p:nvSpPr>
          <p:spPr bwMode="auto">
            <a:xfrm>
              <a:off x="7779" y="3098"/>
              <a:ext cx="45" cy="2"/>
            </a:xfrm>
            <a:custGeom>
              <a:avLst/>
              <a:gdLst>
                <a:gd name="T0" fmla="*/ 0 w 19"/>
                <a:gd name="T1" fmla="*/ 1 h 1"/>
                <a:gd name="T2" fmla="*/ 0 w 19"/>
                <a:gd name="T3" fmla="*/ 1 h 1"/>
                <a:gd name="T4" fmla="*/ 0 w 19"/>
                <a:gd name="T5" fmla="*/ 1 h 1"/>
                <a:gd name="T6" fmla="*/ 0 w 19"/>
                <a:gd name="T7" fmla="*/ 1 h 1"/>
                <a:gd name="T8" fmla="*/ 0 w 19"/>
                <a:gd name="T9" fmla="*/ 1 h 1"/>
                <a:gd name="T10" fmla="*/ 0 w 19"/>
                <a:gd name="T11" fmla="*/ 1 h 1"/>
                <a:gd name="T12" fmla="*/ 0 w 19"/>
                <a:gd name="T13" fmla="*/ 1 h 1"/>
                <a:gd name="T14" fmla="*/ 0 w 19"/>
                <a:gd name="T15" fmla="*/ 1 h 1"/>
                <a:gd name="T16" fmla="*/ 0 w 19"/>
                <a:gd name="T17" fmla="*/ 1 h 1"/>
                <a:gd name="T18" fmla="*/ 1 w 19"/>
                <a:gd name="T19" fmla="*/ 1 h 1"/>
                <a:gd name="T20" fmla="*/ 0 w 19"/>
                <a:gd name="T21" fmla="*/ 1 h 1"/>
                <a:gd name="T22" fmla="*/ 1 w 19"/>
                <a:gd name="T23" fmla="*/ 1 h 1"/>
                <a:gd name="T24" fmla="*/ 19 w 19"/>
                <a:gd name="T25" fmla="*/ 1 h 1"/>
                <a:gd name="T26" fmla="*/ 19 w 19"/>
                <a:gd name="T27" fmla="*/ 1 h 1"/>
                <a:gd name="T28" fmla="*/ 19 w 19"/>
                <a:gd name="T29" fmla="*/ 1 h 1"/>
                <a:gd name="T30" fmla="*/ 19 w 19"/>
                <a:gd name="T31" fmla="*/ 1 h 1"/>
                <a:gd name="T32" fmla="*/ 19 w 19"/>
                <a:gd name="T33" fmla="*/ 1 h 1"/>
                <a:gd name="T34" fmla="*/ 9 w 19"/>
                <a:gd name="T35" fmla="*/ 0 h 1"/>
                <a:gd name="T36" fmla="*/ 1 w 19"/>
                <a:gd name="T37" fmla="*/ 1 h 1"/>
                <a:gd name="T38" fmla="*/ 9 w 19"/>
                <a:gd name="T39" fmla="*/ 0 h 1"/>
                <a:gd name="T40" fmla="*/ 9 w 19"/>
                <a:gd name="T4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1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moveTo>
                    <a:pt x="1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1" y="1"/>
                  </a:cubicBezTo>
                  <a:moveTo>
                    <a:pt x="19" y="1"/>
                  </a:moveTo>
                  <a:cubicBezTo>
                    <a:pt x="19" y="1"/>
                    <a:pt x="19" y="1"/>
                    <a:pt x="19" y="1"/>
                  </a:cubicBezTo>
                  <a:cubicBezTo>
                    <a:pt x="19" y="1"/>
                    <a:pt x="19" y="1"/>
                    <a:pt x="19" y="1"/>
                  </a:cubicBezTo>
                  <a:cubicBezTo>
                    <a:pt x="19" y="1"/>
                    <a:pt x="19" y="1"/>
                    <a:pt x="19" y="1"/>
                  </a:cubicBezTo>
                  <a:cubicBezTo>
                    <a:pt x="19" y="1"/>
                    <a:pt x="19" y="1"/>
                    <a:pt x="19" y="1"/>
                  </a:cubicBezTo>
                  <a:moveTo>
                    <a:pt x="9" y="0"/>
                  </a:moveTo>
                  <a:cubicBezTo>
                    <a:pt x="6" y="0"/>
                    <a:pt x="4" y="1"/>
                    <a:pt x="1" y="1"/>
                  </a:cubicBezTo>
                  <a:cubicBezTo>
                    <a:pt x="4" y="1"/>
                    <a:pt x="6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2" name="Freeform 24"/>
            <p:cNvSpPr>
              <a:spLocks/>
            </p:cNvSpPr>
            <p:nvPr/>
          </p:nvSpPr>
          <p:spPr bwMode="auto">
            <a:xfrm>
              <a:off x="7699" y="3098"/>
              <a:ext cx="130" cy="50"/>
            </a:xfrm>
            <a:custGeom>
              <a:avLst/>
              <a:gdLst>
                <a:gd name="T0" fmla="*/ 43 w 55"/>
                <a:gd name="T1" fmla="*/ 0 h 21"/>
                <a:gd name="T2" fmla="*/ 35 w 55"/>
                <a:gd name="T3" fmla="*/ 1 h 21"/>
                <a:gd name="T4" fmla="*/ 35 w 55"/>
                <a:gd name="T5" fmla="*/ 1 h 21"/>
                <a:gd name="T6" fmla="*/ 34 w 55"/>
                <a:gd name="T7" fmla="*/ 1 h 21"/>
                <a:gd name="T8" fmla="*/ 34 w 55"/>
                <a:gd name="T9" fmla="*/ 1 h 21"/>
                <a:gd name="T10" fmla="*/ 34 w 55"/>
                <a:gd name="T11" fmla="*/ 1 h 21"/>
                <a:gd name="T12" fmla="*/ 34 w 55"/>
                <a:gd name="T13" fmla="*/ 1 h 21"/>
                <a:gd name="T14" fmla="*/ 34 w 55"/>
                <a:gd name="T15" fmla="*/ 1 h 21"/>
                <a:gd name="T16" fmla="*/ 34 w 55"/>
                <a:gd name="T17" fmla="*/ 1 h 21"/>
                <a:gd name="T18" fmla="*/ 34 w 55"/>
                <a:gd name="T19" fmla="*/ 1 h 21"/>
                <a:gd name="T20" fmla="*/ 0 w 55"/>
                <a:gd name="T21" fmla="*/ 6 h 21"/>
                <a:gd name="T22" fmla="*/ 40 w 55"/>
                <a:gd name="T23" fmla="*/ 21 h 21"/>
                <a:gd name="T24" fmla="*/ 55 w 55"/>
                <a:gd name="T25" fmla="*/ 20 h 21"/>
                <a:gd name="T26" fmla="*/ 53 w 55"/>
                <a:gd name="T27" fmla="*/ 13 h 21"/>
                <a:gd name="T28" fmla="*/ 53 w 55"/>
                <a:gd name="T29" fmla="*/ 13 h 21"/>
                <a:gd name="T30" fmla="*/ 53 w 55"/>
                <a:gd name="T31" fmla="*/ 13 h 21"/>
                <a:gd name="T32" fmla="*/ 53 w 55"/>
                <a:gd name="T33" fmla="*/ 13 h 21"/>
                <a:gd name="T34" fmla="*/ 53 w 55"/>
                <a:gd name="T35" fmla="*/ 13 h 21"/>
                <a:gd name="T36" fmla="*/ 53 w 55"/>
                <a:gd name="T37" fmla="*/ 13 h 21"/>
                <a:gd name="T38" fmla="*/ 53 w 55"/>
                <a:gd name="T39" fmla="*/ 13 h 21"/>
                <a:gd name="T40" fmla="*/ 53 w 55"/>
                <a:gd name="T41" fmla="*/ 1 h 21"/>
                <a:gd name="T42" fmla="*/ 53 w 55"/>
                <a:gd name="T43" fmla="*/ 1 h 21"/>
                <a:gd name="T44" fmla="*/ 48 w 55"/>
                <a:gd name="T45" fmla="*/ 1 h 21"/>
                <a:gd name="T46" fmla="*/ 43 w 55"/>
                <a:gd name="T47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5" h="21">
                  <a:moveTo>
                    <a:pt x="43" y="0"/>
                  </a:moveTo>
                  <a:cubicBezTo>
                    <a:pt x="40" y="0"/>
                    <a:pt x="38" y="1"/>
                    <a:pt x="35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34" y="1"/>
                    <a:pt x="34" y="1"/>
                    <a:pt x="34" y="1"/>
                  </a:cubicBezTo>
                  <a:cubicBezTo>
                    <a:pt x="34" y="1"/>
                    <a:pt x="34" y="1"/>
                    <a:pt x="34" y="1"/>
                  </a:cubicBezTo>
                  <a:cubicBezTo>
                    <a:pt x="34" y="1"/>
                    <a:pt x="34" y="1"/>
                    <a:pt x="34" y="1"/>
                  </a:cubicBezTo>
                  <a:cubicBezTo>
                    <a:pt x="34" y="1"/>
                    <a:pt x="34" y="1"/>
                    <a:pt x="34" y="1"/>
                  </a:cubicBezTo>
                  <a:cubicBezTo>
                    <a:pt x="34" y="1"/>
                    <a:pt x="34" y="1"/>
                    <a:pt x="34" y="1"/>
                  </a:cubicBezTo>
                  <a:cubicBezTo>
                    <a:pt x="34" y="1"/>
                    <a:pt x="34" y="1"/>
                    <a:pt x="34" y="1"/>
                  </a:cubicBezTo>
                  <a:cubicBezTo>
                    <a:pt x="34" y="1"/>
                    <a:pt x="34" y="1"/>
                    <a:pt x="34" y="1"/>
                  </a:cubicBezTo>
                  <a:cubicBezTo>
                    <a:pt x="24" y="1"/>
                    <a:pt x="13" y="3"/>
                    <a:pt x="0" y="6"/>
                  </a:cubicBezTo>
                  <a:cubicBezTo>
                    <a:pt x="7" y="18"/>
                    <a:pt x="26" y="21"/>
                    <a:pt x="40" y="21"/>
                  </a:cubicBezTo>
                  <a:cubicBezTo>
                    <a:pt x="48" y="21"/>
                    <a:pt x="55" y="20"/>
                    <a:pt x="55" y="20"/>
                  </a:cubicBezTo>
                  <a:cubicBezTo>
                    <a:pt x="54" y="18"/>
                    <a:pt x="53" y="15"/>
                    <a:pt x="53" y="13"/>
                  </a:cubicBezTo>
                  <a:cubicBezTo>
                    <a:pt x="53" y="13"/>
                    <a:pt x="53" y="13"/>
                    <a:pt x="53" y="13"/>
                  </a:cubicBezTo>
                  <a:cubicBezTo>
                    <a:pt x="53" y="13"/>
                    <a:pt x="53" y="13"/>
                    <a:pt x="53" y="13"/>
                  </a:cubicBezTo>
                  <a:cubicBezTo>
                    <a:pt x="53" y="13"/>
                    <a:pt x="53" y="13"/>
                    <a:pt x="53" y="13"/>
                  </a:cubicBezTo>
                  <a:cubicBezTo>
                    <a:pt x="53" y="13"/>
                    <a:pt x="53" y="13"/>
                    <a:pt x="53" y="13"/>
                  </a:cubicBezTo>
                  <a:cubicBezTo>
                    <a:pt x="53" y="13"/>
                    <a:pt x="53" y="13"/>
                    <a:pt x="53" y="13"/>
                  </a:cubicBezTo>
                  <a:cubicBezTo>
                    <a:pt x="53" y="13"/>
                    <a:pt x="53" y="13"/>
                    <a:pt x="53" y="13"/>
                  </a:cubicBezTo>
                  <a:cubicBezTo>
                    <a:pt x="53" y="1"/>
                    <a:pt x="53" y="1"/>
                    <a:pt x="53" y="1"/>
                  </a:cubicBezTo>
                  <a:cubicBezTo>
                    <a:pt x="53" y="1"/>
                    <a:pt x="53" y="1"/>
                    <a:pt x="53" y="1"/>
                  </a:cubicBezTo>
                  <a:cubicBezTo>
                    <a:pt x="51" y="1"/>
                    <a:pt x="50" y="1"/>
                    <a:pt x="48" y="1"/>
                  </a:cubicBezTo>
                  <a:cubicBezTo>
                    <a:pt x="46" y="1"/>
                    <a:pt x="45" y="1"/>
                    <a:pt x="43" y="0"/>
                  </a:cubicBezTo>
                </a:path>
              </a:pathLst>
            </a:custGeom>
            <a:solidFill>
              <a:srgbClr val="6E24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3" name="Freeform 25"/>
            <p:cNvSpPr>
              <a:spLocks noEditPoints="1"/>
            </p:cNvSpPr>
            <p:nvPr/>
          </p:nvSpPr>
          <p:spPr bwMode="auto">
            <a:xfrm>
              <a:off x="7824" y="3129"/>
              <a:ext cx="5" cy="16"/>
            </a:xfrm>
            <a:custGeom>
              <a:avLst/>
              <a:gdLst>
                <a:gd name="T0" fmla="*/ 0 w 2"/>
                <a:gd name="T1" fmla="*/ 0 h 7"/>
                <a:gd name="T2" fmla="*/ 2 w 2"/>
                <a:gd name="T3" fmla="*/ 7 h 7"/>
                <a:gd name="T4" fmla="*/ 2 w 2"/>
                <a:gd name="T5" fmla="*/ 7 h 7"/>
                <a:gd name="T6" fmla="*/ 0 w 2"/>
                <a:gd name="T7" fmla="*/ 0 h 7"/>
                <a:gd name="T8" fmla="*/ 0 w 2"/>
                <a:gd name="T9" fmla="*/ 0 h 7"/>
                <a:gd name="T10" fmla="*/ 0 w 2"/>
                <a:gd name="T11" fmla="*/ 0 h 7"/>
                <a:gd name="T12" fmla="*/ 0 w 2"/>
                <a:gd name="T13" fmla="*/ 0 h 7"/>
                <a:gd name="T14" fmla="*/ 0 w 2"/>
                <a:gd name="T15" fmla="*/ 0 h 7"/>
                <a:gd name="T16" fmla="*/ 0 w 2"/>
                <a:gd name="T17" fmla="*/ 0 h 7"/>
                <a:gd name="T18" fmla="*/ 0 w 2"/>
                <a:gd name="T1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" h="7">
                  <a:moveTo>
                    <a:pt x="0" y="0"/>
                  </a:moveTo>
                  <a:cubicBezTo>
                    <a:pt x="0" y="2"/>
                    <a:pt x="1" y="5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1" y="5"/>
                    <a:pt x="0" y="2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E3BE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4" name="Freeform 26"/>
            <p:cNvSpPr>
              <a:spLocks/>
            </p:cNvSpPr>
            <p:nvPr/>
          </p:nvSpPr>
          <p:spPr bwMode="auto">
            <a:xfrm>
              <a:off x="7824" y="3100"/>
              <a:ext cx="5" cy="45"/>
            </a:xfrm>
            <a:custGeom>
              <a:avLst/>
              <a:gdLst>
                <a:gd name="T0" fmla="*/ 0 w 2"/>
                <a:gd name="T1" fmla="*/ 0 h 19"/>
                <a:gd name="T2" fmla="*/ 0 w 2"/>
                <a:gd name="T3" fmla="*/ 12 h 19"/>
                <a:gd name="T4" fmla="*/ 0 w 2"/>
                <a:gd name="T5" fmla="*/ 12 h 19"/>
                <a:gd name="T6" fmla="*/ 0 w 2"/>
                <a:gd name="T7" fmla="*/ 12 h 19"/>
                <a:gd name="T8" fmla="*/ 0 w 2"/>
                <a:gd name="T9" fmla="*/ 12 h 19"/>
                <a:gd name="T10" fmla="*/ 0 w 2"/>
                <a:gd name="T11" fmla="*/ 12 h 19"/>
                <a:gd name="T12" fmla="*/ 0 w 2"/>
                <a:gd name="T13" fmla="*/ 12 h 19"/>
                <a:gd name="T14" fmla="*/ 0 w 2"/>
                <a:gd name="T15" fmla="*/ 12 h 19"/>
                <a:gd name="T16" fmla="*/ 2 w 2"/>
                <a:gd name="T17" fmla="*/ 19 h 19"/>
                <a:gd name="T18" fmla="*/ 2 w 2"/>
                <a:gd name="T19" fmla="*/ 19 h 19"/>
                <a:gd name="T20" fmla="*/ 2 w 2"/>
                <a:gd name="T21" fmla="*/ 18 h 19"/>
                <a:gd name="T22" fmla="*/ 1 w 2"/>
                <a:gd name="T23" fmla="*/ 11 h 19"/>
                <a:gd name="T24" fmla="*/ 1 w 2"/>
                <a:gd name="T25" fmla="*/ 0 h 19"/>
                <a:gd name="T26" fmla="*/ 0 w 2"/>
                <a:gd name="T27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" h="19">
                  <a:moveTo>
                    <a:pt x="0" y="0"/>
                  </a:move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4"/>
                    <a:pt x="1" y="17"/>
                    <a:pt x="2" y="19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1" y="16"/>
                    <a:pt x="1" y="14"/>
                    <a:pt x="1" y="1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</a:path>
              </a:pathLst>
            </a:custGeom>
            <a:solidFill>
              <a:srgbClr val="E1B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5" name="Freeform 27"/>
            <p:cNvSpPr>
              <a:spLocks/>
            </p:cNvSpPr>
            <p:nvPr/>
          </p:nvSpPr>
          <p:spPr bwMode="auto">
            <a:xfrm>
              <a:off x="7801" y="3098"/>
              <a:ext cx="23" cy="2"/>
            </a:xfrm>
            <a:custGeom>
              <a:avLst/>
              <a:gdLst>
                <a:gd name="T0" fmla="*/ 2 w 10"/>
                <a:gd name="T1" fmla="*/ 0 h 1"/>
                <a:gd name="T2" fmla="*/ 0 w 10"/>
                <a:gd name="T3" fmla="*/ 0 h 1"/>
                <a:gd name="T4" fmla="*/ 0 w 10"/>
                <a:gd name="T5" fmla="*/ 0 h 1"/>
                <a:gd name="T6" fmla="*/ 5 w 10"/>
                <a:gd name="T7" fmla="*/ 1 h 1"/>
                <a:gd name="T8" fmla="*/ 10 w 10"/>
                <a:gd name="T9" fmla="*/ 1 h 1"/>
                <a:gd name="T10" fmla="*/ 10 w 10"/>
                <a:gd name="T11" fmla="*/ 1 h 1"/>
                <a:gd name="T12" fmla="*/ 2 w 10"/>
                <a:gd name="T1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">
                  <a:moveTo>
                    <a:pt x="2" y="0"/>
                  </a:moveTo>
                  <a:cubicBezTo>
                    <a:pt x="2" y="0"/>
                    <a:pt x="1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"/>
                    <a:pt x="3" y="1"/>
                    <a:pt x="5" y="1"/>
                  </a:cubicBezTo>
                  <a:cubicBezTo>
                    <a:pt x="7" y="1"/>
                    <a:pt x="8" y="1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8" y="0"/>
                    <a:pt x="6" y="0"/>
                    <a:pt x="2" y="0"/>
                  </a:cubicBezTo>
                </a:path>
              </a:pathLst>
            </a:custGeom>
            <a:solidFill>
              <a:srgbClr val="E3BE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6" name="Freeform 28"/>
            <p:cNvSpPr>
              <a:spLocks/>
            </p:cNvSpPr>
            <p:nvPr/>
          </p:nvSpPr>
          <p:spPr bwMode="auto">
            <a:xfrm>
              <a:off x="8156" y="3481"/>
              <a:ext cx="457" cy="298"/>
            </a:xfrm>
            <a:custGeom>
              <a:avLst/>
              <a:gdLst>
                <a:gd name="T0" fmla="*/ 54 w 193"/>
                <a:gd name="T1" fmla="*/ 77 h 126"/>
                <a:gd name="T2" fmla="*/ 19 w 193"/>
                <a:gd name="T3" fmla="*/ 0 h 126"/>
                <a:gd name="T4" fmla="*/ 0 w 193"/>
                <a:gd name="T5" fmla="*/ 1 h 126"/>
                <a:gd name="T6" fmla="*/ 35 w 193"/>
                <a:gd name="T7" fmla="*/ 79 h 126"/>
                <a:gd name="T8" fmla="*/ 133 w 193"/>
                <a:gd name="T9" fmla="*/ 96 h 126"/>
                <a:gd name="T10" fmla="*/ 193 w 193"/>
                <a:gd name="T11" fmla="*/ 34 h 126"/>
                <a:gd name="T12" fmla="*/ 54 w 193"/>
                <a:gd name="T13" fmla="*/ 77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3" h="126">
                  <a:moveTo>
                    <a:pt x="54" y="77"/>
                  </a:moveTo>
                  <a:cubicBezTo>
                    <a:pt x="48" y="68"/>
                    <a:pt x="29" y="22"/>
                    <a:pt x="19" y="0"/>
                  </a:cubicBezTo>
                  <a:cubicBezTo>
                    <a:pt x="13" y="1"/>
                    <a:pt x="7" y="1"/>
                    <a:pt x="0" y="1"/>
                  </a:cubicBezTo>
                  <a:cubicBezTo>
                    <a:pt x="35" y="79"/>
                    <a:pt x="35" y="79"/>
                    <a:pt x="35" y="79"/>
                  </a:cubicBezTo>
                  <a:cubicBezTo>
                    <a:pt x="53" y="117"/>
                    <a:pt x="103" y="126"/>
                    <a:pt x="133" y="96"/>
                  </a:cubicBezTo>
                  <a:cubicBezTo>
                    <a:pt x="193" y="34"/>
                    <a:pt x="193" y="34"/>
                    <a:pt x="193" y="34"/>
                  </a:cubicBezTo>
                  <a:cubicBezTo>
                    <a:pt x="106" y="120"/>
                    <a:pt x="62" y="90"/>
                    <a:pt x="54" y="77"/>
                  </a:cubicBezTo>
                  <a:close/>
                </a:path>
              </a:pathLst>
            </a:custGeom>
            <a:solidFill>
              <a:srgbClr val="FBC4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7" name="Freeform 29"/>
            <p:cNvSpPr>
              <a:spLocks/>
            </p:cNvSpPr>
            <p:nvPr/>
          </p:nvSpPr>
          <p:spPr bwMode="auto">
            <a:xfrm>
              <a:off x="7597" y="5379"/>
              <a:ext cx="703" cy="407"/>
            </a:xfrm>
            <a:custGeom>
              <a:avLst/>
              <a:gdLst>
                <a:gd name="T0" fmla="*/ 244 w 297"/>
                <a:gd name="T1" fmla="*/ 141 h 172"/>
                <a:gd name="T2" fmla="*/ 53 w 297"/>
                <a:gd name="T3" fmla="*/ 141 h 172"/>
                <a:gd name="T4" fmla="*/ 53 w 297"/>
                <a:gd name="T5" fmla="*/ 30 h 172"/>
                <a:gd name="T6" fmla="*/ 244 w 297"/>
                <a:gd name="T7" fmla="*/ 30 h 172"/>
                <a:gd name="T8" fmla="*/ 244 w 297"/>
                <a:gd name="T9" fmla="*/ 141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7" h="172">
                  <a:moveTo>
                    <a:pt x="244" y="141"/>
                  </a:moveTo>
                  <a:cubicBezTo>
                    <a:pt x="191" y="172"/>
                    <a:pt x="106" y="172"/>
                    <a:pt x="53" y="141"/>
                  </a:cubicBezTo>
                  <a:cubicBezTo>
                    <a:pt x="0" y="111"/>
                    <a:pt x="0" y="61"/>
                    <a:pt x="53" y="30"/>
                  </a:cubicBezTo>
                  <a:cubicBezTo>
                    <a:pt x="106" y="0"/>
                    <a:pt x="191" y="0"/>
                    <a:pt x="244" y="30"/>
                  </a:cubicBezTo>
                  <a:cubicBezTo>
                    <a:pt x="297" y="61"/>
                    <a:pt x="297" y="111"/>
                    <a:pt x="244" y="141"/>
                  </a:cubicBezTo>
                </a:path>
              </a:pathLst>
            </a:custGeom>
            <a:solidFill>
              <a:srgbClr val="F1F1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8" name="Freeform 30"/>
            <p:cNvSpPr>
              <a:spLocks/>
            </p:cNvSpPr>
            <p:nvPr/>
          </p:nvSpPr>
          <p:spPr bwMode="auto">
            <a:xfrm>
              <a:off x="7628" y="5502"/>
              <a:ext cx="322" cy="83"/>
            </a:xfrm>
            <a:custGeom>
              <a:avLst/>
              <a:gdLst>
                <a:gd name="T0" fmla="*/ 136 w 136"/>
                <a:gd name="T1" fmla="*/ 0 h 35"/>
                <a:gd name="T2" fmla="*/ 14 w 136"/>
                <a:gd name="T3" fmla="*/ 0 h 35"/>
                <a:gd name="T4" fmla="*/ 2 w 136"/>
                <a:gd name="T5" fmla="*/ 20 h 35"/>
                <a:gd name="T6" fmla="*/ 1 w 136"/>
                <a:gd name="T7" fmla="*/ 27 h 35"/>
                <a:gd name="T8" fmla="*/ 0 w 136"/>
                <a:gd name="T9" fmla="*/ 35 h 35"/>
                <a:gd name="T10" fmla="*/ 136 w 136"/>
                <a:gd name="T11" fmla="*/ 35 h 35"/>
                <a:gd name="T12" fmla="*/ 136 w 136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6" h="35">
                  <a:moveTo>
                    <a:pt x="136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8" y="6"/>
                    <a:pt x="5" y="13"/>
                    <a:pt x="2" y="20"/>
                  </a:cubicBezTo>
                  <a:cubicBezTo>
                    <a:pt x="2" y="22"/>
                    <a:pt x="1" y="24"/>
                    <a:pt x="1" y="27"/>
                  </a:cubicBezTo>
                  <a:cubicBezTo>
                    <a:pt x="0" y="30"/>
                    <a:pt x="0" y="33"/>
                    <a:pt x="0" y="35"/>
                  </a:cubicBezTo>
                  <a:cubicBezTo>
                    <a:pt x="136" y="35"/>
                    <a:pt x="136" y="35"/>
                    <a:pt x="136" y="35"/>
                  </a:cubicBezTo>
                  <a:cubicBezTo>
                    <a:pt x="136" y="0"/>
                    <a:pt x="136" y="0"/>
                    <a:pt x="136" y="0"/>
                  </a:cubicBezTo>
                </a:path>
              </a:pathLst>
            </a:custGeom>
            <a:solidFill>
              <a:srgbClr val="D8D8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9" name="Freeform 31"/>
            <p:cNvSpPr>
              <a:spLocks/>
            </p:cNvSpPr>
            <p:nvPr/>
          </p:nvSpPr>
          <p:spPr bwMode="auto">
            <a:xfrm>
              <a:off x="7628" y="5582"/>
              <a:ext cx="641" cy="256"/>
            </a:xfrm>
            <a:custGeom>
              <a:avLst/>
              <a:gdLst>
                <a:gd name="T0" fmla="*/ 231 w 271"/>
                <a:gd name="T1" fmla="*/ 55 h 108"/>
                <a:gd name="T2" fmla="*/ 40 w 271"/>
                <a:gd name="T3" fmla="*/ 55 h 108"/>
                <a:gd name="T4" fmla="*/ 0 w 271"/>
                <a:gd name="T5" fmla="*/ 0 h 108"/>
                <a:gd name="T6" fmla="*/ 0 w 271"/>
                <a:gd name="T7" fmla="*/ 22 h 108"/>
                <a:gd name="T8" fmla="*/ 40 w 271"/>
                <a:gd name="T9" fmla="*/ 78 h 108"/>
                <a:gd name="T10" fmla="*/ 231 w 271"/>
                <a:gd name="T11" fmla="*/ 78 h 108"/>
                <a:gd name="T12" fmla="*/ 271 w 271"/>
                <a:gd name="T13" fmla="*/ 22 h 108"/>
                <a:gd name="T14" fmla="*/ 271 w 271"/>
                <a:gd name="T15" fmla="*/ 0 h 108"/>
                <a:gd name="T16" fmla="*/ 231 w 271"/>
                <a:gd name="T17" fmla="*/ 55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1" h="108">
                  <a:moveTo>
                    <a:pt x="231" y="55"/>
                  </a:moveTo>
                  <a:cubicBezTo>
                    <a:pt x="178" y="86"/>
                    <a:pt x="93" y="86"/>
                    <a:pt x="40" y="55"/>
                  </a:cubicBezTo>
                  <a:cubicBezTo>
                    <a:pt x="13" y="40"/>
                    <a:pt x="0" y="20"/>
                    <a:pt x="0" y="0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42"/>
                    <a:pt x="13" y="62"/>
                    <a:pt x="40" y="78"/>
                  </a:cubicBezTo>
                  <a:cubicBezTo>
                    <a:pt x="93" y="108"/>
                    <a:pt x="178" y="108"/>
                    <a:pt x="231" y="78"/>
                  </a:cubicBezTo>
                  <a:cubicBezTo>
                    <a:pt x="258" y="62"/>
                    <a:pt x="271" y="42"/>
                    <a:pt x="271" y="22"/>
                  </a:cubicBezTo>
                  <a:cubicBezTo>
                    <a:pt x="271" y="0"/>
                    <a:pt x="271" y="0"/>
                    <a:pt x="271" y="0"/>
                  </a:cubicBezTo>
                  <a:cubicBezTo>
                    <a:pt x="271" y="20"/>
                    <a:pt x="258" y="40"/>
                    <a:pt x="231" y="55"/>
                  </a:cubicBezTo>
                </a:path>
              </a:pathLst>
            </a:custGeom>
            <a:solidFill>
              <a:srgbClr val="D0D2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0" name="Freeform 32"/>
            <p:cNvSpPr>
              <a:spLocks/>
            </p:cNvSpPr>
            <p:nvPr/>
          </p:nvSpPr>
          <p:spPr bwMode="auto">
            <a:xfrm>
              <a:off x="7881" y="4586"/>
              <a:ext cx="135" cy="1003"/>
            </a:xfrm>
            <a:custGeom>
              <a:avLst/>
              <a:gdLst>
                <a:gd name="T0" fmla="*/ 0 w 57"/>
                <a:gd name="T1" fmla="*/ 0 h 424"/>
                <a:gd name="T2" fmla="*/ 0 w 57"/>
                <a:gd name="T3" fmla="*/ 406 h 424"/>
                <a:gd name="T4" fmla="*/ 9 w 57"/>
                <a:gd name="T5" fmla="*/ 418 h 424"/>
                <a:gd name="T6" fmla="*/ 49 w 57"/>
                <a:gd name="T7" fmla="*/ 418 h 424"/>
                <a:gd name="T8" fmla="*/ 57 w 57"/>
                <a:gd name="T9" fmla="*/ 406 h 424"/>
                <a:gd name="T10" fmla="*/ 57 w 57"/>
                <a:gd name="T11" fmla="*/ 0 h 424"/>
                <a:gd name="T12" fmla="*/ 0 w 57"/>
                <a:gd name="T13" fmla="*/ 0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7" h="424">
                  <a:moveTo>
                    <a:pt x="0" y="0"/>
                  </a:moveTo>
                  <a:cubicBezTo>
                    <a:pt x="0" y="406"/>
                    <a:pt x="0" y="406"/>
                    <a:pt x="0" y="406"/>
                  </a:cubicBezTo>
                  <a:cubicBezTo>
                    <a:pt x="0" y="410"/>
                    <a:pt x="3" y="415"/>
                    <a:pt x="9" y="418"/>
                  </a:cubicBezTo>
                  <a:cubicBezTo>
                    <a:pt x="20" y="424"/>
                    <a:pt x="38" y="424"/>
                    <a:pt x="49" y="418"/>
                  </a:cubicBezTo>
                  <a:cubicBezTo>
                    <a:pt x="54" y="415"/>
                    <a:pt x="57" y="410"/>
                    <a:pt x="57" y="406"/>
                  </a:cubicBezTo>
                  <a:cubicBezTo>
                    <a:pt x="57" y="0"/>
                    <a:pt x="57" y="0"/>
                    <a:pt x="5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0D2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1" name="Freeform 33"/>
            <p:cNvSpPr>
              <a:spLocks/>
            </p:cNvSpPr>
            <p:nvPr/>
          </p:nvSpPr>
          <p:spPr bwMode="auto">
            <a:xfrm>
              <a:off x="7259" y="4700"/>
              <a:ext cx="284" cy="1145"/>
            </a:xfrm>
            <a:custGeom>
              <a:avLst/>
              <a:gdLst>
                <a:gd name="T0" fmla="*/ 18 w 120"/>
                <a:gd name="T1" fmla="*/ 147 h 484"/>
                <a:gd name="T2" fmla="*/ 41 w 120"/>
                <a:gd name="T3" fmla="*/ 132 h 484"/>
                <a:gd name="T4" fmla="*/ 11 w 120"/>
                <a:gd name="T5" fmla="*/ 279 h 484"/>
                <a:gd name="T6" fmla="*/ 0 w 120"/>
                <a:gd name="T7" fmla="*/ 429 h 484"/>
                <a:gd name="T8" fmla="*/ 37 w 120"/>
                <a:gd name="T9" fmla="*/ 466 h 484"/>
                <a:gd name="T10" fmla="*/ 91 w 120"/>
                <a:gd name="T11" fmla="*/ 476 h 484"/>
                <a:gd name="T12" fmla="*/ 95 w 120"/>
                <a:gd name="T13" fmla="*/ 474 h 484"/>
                <a:gd name="T14" fmla="*/ 54 w 120"/>
                <a:gd name="T15" fmla="*/ 416 h 484"/>
                <a:gd name="T16" fmla="*/ 119 w 120"/>
                <a:gd name="T17" fmla="*/ 75 h 484"/>
                <a:gd name="T18" fmla="*/ 0 w 120"/>
                <a:gd name="T19" fmla="*/ 24 h 484"/>
                <a:gd name="T20" fmla="*/ 18 w 120"/>
                <a:gd name="T21" fmla="*/ 147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0" h="484">
                  <a:moveTo>
                    <a:pt x="18" y="147"/>
                  </a:moveTo>
                  <a:cubicBezTo>
                    <a:pt x="41" y="132"/>
                    <a:pt x="41" y="132"/>
                    <a:pt x="41" y="132"/>
                  </a:cubicBezTo>
                  <a:cubicBezTo>
                    <a:pt x="41" y="132"/>
                    <a:pt x="13" y="195"/>
                    <a:pt x="11" y="279"/>
                  </a:cubicBezTo>
                  <a:cubicBezTo>
                    <a:pt x="9" y="363"/>
                    <a:pt x="10" y="390"/>
                    <a:pt x="0" y="429"/>
                  </a:cubicBezTo>
                  <a:cubicBezTo>
                    <a:pt x="37" y="466"/>
                    <a:pt x="37" y="466"/>
                    <a:pt x="37" y="466"/>
                  </a:cubicBezTo>
                  <a:cubicBezTo>
                    <a:pt x="51" y="480"/>
                    <a:pt x="73" y="484"/>
                    <a:pt x="91" y="476"/>
                  </a:cubicBezTo>
                  <a:cubicBezTo>
                    <a:pt x="95" y="474"/>
                    <a:pt x="95" y="474"/>
                    <a:pt x="95" y="474"/>
                  </a:cubicBezTo>
                  <a:cubicBezTo>
                    <a:pt x="95" y="474"/>
                    <a:pt x="57" y="446"/>
                    <a:pt x="54" y="416"/>
                  </a:cubicBezTo>
                  <a:cubicBezTo>
                    <a:pt x="51" y="385"/>
                    <a:pt x="120" y="150"/>
                    <a:pt x="119" y="75"/>
                  </a:cubicBezTo>
                  <a:cubicBezTo>
                    <a:pt x="118" y="0"/>
                    <a:pt x="27" y="13"/>
                    <a:pt x="0" y="24"/>
                  </a:cubicBezTo>
                  <a:cubicBezTo>
                    <a:pt x="18" y="147"/>
                    <a:pt x="18" y="147"/>
                    <a:pt x="18" y="147"/>
                  </a:cubicBezTo>
                </a:path>
              </a:pathLst>
            </a:custGeom>
            <a:solidFill>
              <a:srgbClr val="FDD4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2" name="Freeform 34"/>
            <p:cNvSpPr>
              <a:spLocks noEditPoints="1"/>
            </p:cNvSpPr>
            <p:nvPr/>
          </p:nvSpPr>
          <p:spPr bwMode="auto">
            <a:xfrm>
              <a:off x="7261" y="5192"/>
              <a:ext cx="230" cy="643"/>
            </a:xfrm>
            <a:custGeom>
              <a:avLst/>
              <a:gdLst>
                <a:gd name="T0" fmla="*/ 60 w 97"/>
                <a:gd name="T1" fmla="*/ 159 h 272"/>
                <a:gd name="T2" fmla="*/ 38 w 97"/>
                <a:gd name="T3" fmla="*/ 176 h 272"/>
                <a:gd name="T4" fmla="*/ 5 w 97"/>
                <a:gd name="T5" fmla="*/ 190 h 272"/>
                <a:gd name="T6" fmla="*/ 0 w 97"/>
                <a:gd name="T7" fmla="*/ 217 h 272"/>
                <a:gd name="T8" fmla="*/ 36 w 97"/>
                <a:gd name="T9" fmla="*/ 258 h 272"/>
                <a:gd name="T10" fmla="*/ 37 w 97"/>
                <a:gd name="T11" fmla="*/ 259 h 272"/>
                <a:gd name="T12" fmla="*/ 70 w 97"/>
                <a:gd name="T13" fmla="*/ 272 h 272"/>
                <a:gd name="T14" fmla="*/ 70 w 97"/>
                <a:gd name="T15" fmla="*/ 272 h 272"/>
                <a:gd name="T16" fmla="*/ 71 w 97"/>
                <a:gd name="T17" fmla="*/ 272 h 272"/>
                <a:gd name="T18" fmla="*/ 81 w 97"/>
                <a:gd name="T19" fmla="*/ 271 h 272"/>
                <a:gd name="T20" fmla="*/ 83 w 97"/>
                <a:gd name="T21" fmla="*/ 269 h 272"/>
                <a:gd name="T22" fmla="*/ 83 w 97"/>
                <a:gd name="T23" fmla="*/ 269 h 272"/>
                <a:gd name="T24" fmla="*/ 85 w 97"/>
                <a:gd name="T25" fmla="*/ 259 h 272"/>
                <a:gd name="T26" fmla="*/ 53 w 97"/>
                <a:gd name="T27" fmla="*/ 208 h 272"/>
                <a:gd name="T28" fmla="*/ 53 w 97"/>
                <a:gd name="T29" fmla="*/ 205 h 272"/>
                <a:gd name="T30" fmla="*/ 60 w 97"/>
                <a:gd name="T31" fmla="*/ 159 h 272"/>
                <a:gd name="T32" fmla="*/ 97 w 97"/>
                <a:gd name="T33" fmla="*/ 0 h 272"/>
                <a:gd name="T34" fmla="*/ 77 w 97"/>
                <a:gd name="T35" fmla="*/ 15 h 272"/>
                <a:gd name="T36" fmla="*/ 82 w 97"/>
                <a:gd name="T37" fmla="*/ 38 h 272"/>
                <a:gd name="T38" fmla="*/ 82 w 97"/>
                <a:gd name="T39" fmla="*/ 66 h 272"/>
                <a:gd name="T40" fmla="*/ 97 w 97"/>
                <a:gd name="T41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7" h="272">
                  <a:moveTo>
                    <a:pt x="60" y="159"/>
                  </a:moveTo>
                  <a:cubicBezTo>
                    <a:pt x="54" y="165"/>
                    <a:pt x="47" y="171"/>
                    <a:pt x="38" y="176"/>
                  </a:cubicBezTo>
                  <a:cubicBezTo>
                    <a:pt x="28" y="181"/>
                    <a:pt x="17" y="186"/>
                    <a:pt x="5" y="190"/>
                  </a:cubicBezTo>
                  <a:cubicBezTo>
                    <a:pt x="4" y="199"/>
                    <a:pt x="2" y="208"/>
                    <a:pt x="0" y="217"/>
                  </a:cubicBezTo>
                  <a:cubicBezTo>
                    <a:pt x="0" y="219"/>
                    <a:pt x="36" y="258"/>
                    <a:pt x="36" y="258"/>
                  </a:cubicBezTo>
                  <a:cubicBezTo>
                    <a:pt x="36" y="258"/>
                    <a:pt x="37" y="258"/>
                    <a:pt x="37" y="259"/>
                  </a:cubicBezTo>
                  <a:cubicBezTo>
                    <a:pt x="46" y="267"/>
                    <a:pt x="58" y="272"/>
                    <a:pt x="70" y="272"/>
                  </a:cubicBezTo>
                  <a:cubicBezTo>
                    <a:pt x="70" y="272"/>
                    <a:pt x="70" y="272"/>
                    <a:pt x="70" y="272"/>
                  </a:cubicBezTo>
                  <a:cubicBezTo>
                    <a:pt x="71" y="272"/>
                    <a:pt x="71" y="272"/>
                    <a:pt x="71" y="272"/>
                  </a:cubicBezTo>
                  <a:cubicBezTo>
                    <a:pt x="74" y="272"/>
                    <a:pt x="77" y="272"/>
                    <a:pt x="81" y="271"/>
                  </a:cubicBezTo>
                  <a:cubicBezTo>
                    <a:pt x="82" y="270"/>
                    <a:pt x="83" y="269"/>
                    <a:pt x="83" y="269"/>
                  </a:cubicBezTo>
                  <a:cubicBezTo>
                    <a:pt x="83" y="269"/>
                    <a:pt x="83" y="269"/>
                    <a:pt x="83" y="269"/>
                  </a:cubicBezTo>
                  <a:cubicBezTo>
                    <a:pt x="84" y="266"/>
                    <a:pt x="84" y="262"/>
                    <a:pt x="85" y="259"/>
                  </a:cubicBezTo>
                  <a:cubicBezTo>
                    <a:pt x="74" y="249"/>
                    <a:pt x="55" y="228"/>
                    <a:pt x="53" y="208"/>
                  </a:cubicBezTo>
                  <a:cubicBezTo>
                    <a:pt x="53" y="207"/>
                    <a:pt x="53" y="206"/>
                    <a:pt x="53" y="205"/>
                  </a:cubicBezTo>
                  <a:cubicBezTo>
                    <a:pt x="53" y="197"/>
                    <a:pt x="56" y="181"/>
                    <a:pt x="60" y="159"/>
                  </a:cubicBezTo>
                  <a:moveTo>
                    <a:pt x="97" y="0"/>
                  </a:moveTo>
                  <a:cubicBezTo>
                    <a:pt x="90" y="6"/>
                    <a:pt x="83" y="11"/>
                    <a:pt x="77" y="15"/>
                  </a:cubicBezTo>
                  <a:cubicBezTo>
                    <a:pt x="80" y="23"/>
                    <a:pt x="82" y="30"/>
                    <a:pt x="82" y="38"/>
                  </a:cubicBezTo>
                  <a:cubicBezTo>
                    <a:pt x="82" y="66"/>
                    <a:pt x="82" y="66"/>
                    <a:pt x="82" y="66"/>
                  </a:cubicBezTo>
                  <a:cubicBezTo>
                    <a:pt x="87" y="45"/>
                    <a:pt x="92" y="22"/>
                    <a:pt x="97" y="0"/>
                  </a:cubicBezTo>
                </a:path>
              </a:pathLst>
            </a:custGeom>
            <a:solidFill>
              <a:srgbClr val="FDBE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3" name="Freeform 35"/>
            <p:cNvSpPr>
              <a:spLocks/>
            </p:cNvSpPr>
            <p:nvPr/>
          </p:nvSpPr>
          <p:spPr bwMode="auto">
            <a:xfrm>
              <a:off x="7202" y="5705"/>
              <a:ext cx="374" cy="256"/>
            </a:xfrm>
            <a:custGeom>
              <a:avLst/>
              <a:gdLst>
                <a:gd name="T0" fmla="*/ 154 w 158"/>
                <a:gd name="T1" fmla="*/ 53 h 108"/>
                <a:gd name="T2" fmla="*/ 119 w 158"/>
                <a:gd name="T3" fmla="*/ 49 h 108"/>
                <a:gd name="T4" fmla="*/ 115 w 158"/>
                <a:gd name="T5" fmla="*/ 51 h 108"/>
                <a:gd name="T6" fmla="*/ 61 w 158"/>
                <a:gd name="T7" fmla="*/ 41 h 108"/>
                <a:gd name="T8" fmla="*/ 25 w 158"/>
                <a:gd name="T9" fmla="*/ 0 h 108"/>
                <a:gd name="T10" fmla="*/ 13 w 158"/>
                <a:gd name="T11" fmla="*/ 49 h 108"/>
                <a:gd name="T12" fmla="*/ 24 w 158"/>
                <a:gd name="T13" fmla="*/ 103 h 108"/>
                <a:gd name="T14" fmla="*/ 35 w 158"/>
                <a:gd name="T15" fmla="*/ 103 h 108"/>
                <a:gd name="T16" fmla="*/ 35 w 158"/>
                <a:gd name="T17" fmla="*/ 62 h 108"/>
                <a:gd name="T18" fmla="*/ 80 w 158"/>
                <a:gd name="T19" fmla="*/ 88 h 108"/>
                <a:gd name="T20" fmla="*/ 106 w 158"/>
                <a:gd name="T21" fmla="*/ 88 h 108"/>
                <a:gd name="T22" fmla="*/ 156 w 158"/>
                <a:gd name="T23" fmla="*/ 59 h 108"/>
                <a:gd name="T24" fmla="*/ 154 w 158"/>
                <a:gd name="T25" fmla="*/ 53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8" h="108">
                  <a:moveTo>
                    <a:pt x="154" y="53"/>
                  </a:moveTo>
                  <a:cubicBezTo>
                    <a:pt x="119" y="49"/>
                    <a:pt x="119" y="49"/>
                    <a:pt x="119" y="49"/>
                  </a:cubicBezTo>
                  <a:cubicBezTo>
                    <a:pt x="115" y="51"/>
                    <a:pt x="115" y="51"/>
                    <a:pt x="115" y="51"/>
                  </a:cubicBezTo>
                  <a:cubicBezTo>
                    <a:pt x="97" y="59"/>
                    <a:pt x="75" y="55"/>
                    <a:pt x="61" y="41"/>
                  </a:cubicBezTo>
                  <a:cubicBezTo>
                    <a:pt x="61" y="41"/>
                    <a:pt x="24" y="1"/>
                    <a:pt x="25" y="0"/>
                  </a:cubicBezTo>
                  <a:cubicBezTo>
                    <a:pt x="25" y="0"/>
                    <a:pt x="0" y="13"/>
                    <a:pt x="13" y="49"/>
                  </a:cubicBezTo>
                  <a:cubicBezTo>
                    <a:pt x="27" y="86"/>
                    <a:pt x="24" y="103"/>
                    <a:pt x="24" y="103"/>
                  </a:cubicBezTo>
                  <a:cubicBezTo>
                    <a:pt x="24" y="103"/>
                    <a:pt x="29" y="108"/>
                    <a:pt x="35" y="103"/>
                  </a:cubicBezTo>
                  <a:cubicBezTo>
                    <a:pt x="35" y="62"/>
                    <a:pt x="35" y="62"/>
                    <a:pt x="35" y="62"/>
                  </a:cubicBezTo>
                  <a:cubicBezTo>
                    <a:pt x="80" y="88"/>
                    <a:pt x="80" y="88"/>
                    <a:pt x="80" y="88"/>
                  </a:cubicBezTo>
                  <a:cubicBezTo>
                    <a:pt x="88" y="92"/>
                    <a:pt x="98" y="92"/>
                    <a:pt x="106" y="88"/>
                  </a:cubicBezTo>
                  <a:cubicBezTo>
                    <a:pt x="156" y="59"/>
                    <a:pt x="156" y="59"/>
                    <a:pt x="156" y="59"/>
                  </a:cubicBezTo>
                  <a:cubicBezTo>
                    <a:pt x="158" y="57"/>
                    <a:pt x="158" y="53"/>
                    <a:pt x="154" y="53"/>
                  </a:cubicBezTo>
                </a:path>
              </a:pathLst>
            </a:custGeom>
            <a:solidFill>
              <a:srgbClr val="B43F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4" name="Freeform 36"/>
            <p:cNvSpPr>
              <a:spLocks/>
            </p:cNvSpPr>
            <p:nvPr/>
          </p:nvSpPr>
          <p:spPr bwMode="auto">
            <a:xfrm>
              <a:off x="6892" y="5947"/>
              <a:ext cx="416" cy="241"/>
            </a:xfrm>
            <a:custGeom>
              <a:avLst/>
              <a:gdLst>
                <a:gd name="T0" fmla="*/ 145 w 176"/>
                <a:gd name="T1" fmla="*/ 84 h 102"/>
                <a:gd name="T2" fmla="*/ 31 w 176"/>
                <a:gd name="T3" fmla="*/ 84 h 102"/>
                <a:gd name="T4" fmla="*/ 31 w 176"/>
                <a:gd name="T5" fmla="*/ 18 h 102"/>
                <a:gd name="T6" fmla="*/ 145 w 176"/>
                <a:gd name="T7" fmla="*/ 18 h 102"/>
                <a:gd name="T8" fmla="*/ 145 w 176"/>
                <a:gd name="T9" fmla="*/ 84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6" h="102">
                  <a:moveTo>
                    <a:pt x="145" y="84"/>
                  </a:moveTo>
                  <a:cubicBezTo>
                    <a:pt x="114" y="102"/>
                    <a:pt x="63" y="102"/>
                    <a:pt x="31" y="84"/>
                  </a:cubicBezTo>
                  <a:cubicBezTo>
                    <a:pt x="0" y="65"/>
                    <a:pt x="0" y="36"/>
                    <a:pt x="31" y="18"/>
                  </a:cubicBezTo>
                  <a:cubicBezTo>
                    <a:pt x="63" y="0"/>
                    <a:pt x="114" y="0"/>
                    <a:pt x="145" y="18"/>
                  </a:cubicBezTo>
                  <a:cubicBezTo>
                    <a:pt x="176" y="36"/>
                    <a:pt x="176" y="65"/>
                    <a:pt x="145" y="84"/>
                  </a:cubicBezTo>
                </a:path>
              </a:pathLst>
            </a:custGeom>
            <a:solidFill>
              <a:srgbClr val="F1F1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5" name="Freeform 37"/>
            <p:cNvSpPr>
              <a:spLocks/>
            </p:cNvSpPr>
            <p:nvPr/>
          </p:nvSpPr>
          <p:spPr bwMode="auto">
            <a:xfrm>
              <a:off x="6908" y="6027"/>
              <a:ext cx="192" cy="57"/>
            </a:xfrm>
            <a:custGeom>
              <a:avLst/>
              <a:gdLst>
                <a:gd name="T0" fmla="*/ 81 w 81"/>
                <a:gd name="T1" fmla="*/ 0 h 24"/>
                <a:gd name="T2" fmla="*/ 6 w 81"/>
                <a:gd name="T3" fmla="*/ 0 h 24"/>
                <a:gd name="T4" fmla="*/ 2 w 81"/>
                <a:gd name="T5" fmla="*/ 24 h 24"/>
                <a:gd name="T6" fmla="*/ 81 w 81"/>
                <a:gd name="T7" fmla="*/ 24 h 24"/>
                <a:gd name="T8" fmla="*/ 81 w 81"/>
                <a:gd name="T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24">
                  <a:moveTo>
                    <a:pt x="81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1" y="8"/>
                    <a:pt x="0" y="16"/>
                    <a:pt x="2" y="24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81" y="0"/>
                    <a:pt x="81" y="0"/>
                    <a:pt x="81" y="0"/>
                  </a:cubicBezTo>
                </a:path>
              </a:pathLst>
            </a:custGeom>
            <a:solidFill>
              <a:srgbClr val="D8D8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6" name="Freeform 38"/>
            <p:cNvSpPr>
              <a:spLocks/>
            </p:cNvSpPr>
            <p:nvPr/>
          </p:nvSpPr>
          <p:spPr bwMode="auto">
            <a:xfrm>
              <a:off x="7060" y="5644"/>
              <a:ext cx="80" cy="442"/>
            </a:xfrm>
            <a:custGeom>
              <a:avLst/>
              <a:gdLst>
                <a:gd name="T0" fmla="*/ 0 w 34"/>
                <a:gd name="T1" fmla="*/ 0 h 187"/>
                <a:gd name="T2" fmla="*/ 0 w 34"/>
                <a:gd name="T3" fmla="*/ 176 h 187"/>
                <a:gd name="T4" fmla="*/ 5 w 34"/>
                <a:gd name="T5" fmla="*/ 183 h 187"/>
                <a:gd name="T6" fmla="*/ 29 w 34"/>
                <a:gd name="T7" fmla="*/ 183 h 187"/>
                <a:gd name="T8" fmla="*/ 34 w 34"/>
                <a:gd name="T9" fmla="*/ 176 h 187"/>
                <a:gd name="T10" fmla="*/ 34 w 34"/>
                <a:gd name="T11" fmla="*/ 0 h 187"/>
                <a:gd name="T12" fmla="*/ 0 w 34"/>
                <a:gd name="T13" fmla="*/ 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" h="187">
                  <a:moveTo>
                    <a:pt x="0" y="0"/>
                  </a:moveTo>
                  <a:cubicBezTo>
                    <a:pt x="0" y="176"/>
                    <a:pt x="0" y="176"/>
                    <a:pt x="0" y="176"/>
                  </a:cubicBezTo>
                  <a:cubicBezTo>
                    <a:pt x="0" y="178"/>
                    <a:pt x="2" y="181"/>
                    <a:pt x="5" y="183"/>
                  </a:cubicBezTo>
                  <a:cubicBezTo>
                    <a:pt x="12" y="187"/>
                    <a:pt x="23" y="187"/>
                    <a:pt x="29" y="183"/>
                  </a:cubicBezTo>
                  <a:cubicBezTo>
                    <a:pt x="33" y="181"/>
                    <a:pt x="34" y="178"/>
                    <a:pt x="34" y="176"/>
                  </a:cubicBezTo>
                  <a:cubicBezTo>
                    <a:pt x="34" y="0"/>
                    <a:pt x="34" y="0"/>
                    <a:pt x="34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0D2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7" name="Freeform 39"/>
            <p:cNvSpPr>
              <a:spLocks/>
            </p:cNvSpPr>
            <p:nvPr/>
          </p:nvSpPr>
          <p:spPr bwMode="auto">
            <a:xfrm>
              <a:off x="6911" y="6067"/>
              <a:ext cx="381" cy="152"/>
            </a:xfrm>
            <a:custGeom>
              <a:avLst/>
              <a:gdLst>
                <a:gd name="T0" fmla="*/ 137 w 161"/>
                <a:gd name="T1" fmla="*/ 33 h 64"/>
                <a:gd name="T2" fmla="*/ 23 w 161"/>
                <a:gd name="T3" fmla="*/ 33 h 64"/>
                <a:gd name="T4" fmla="*/ 0 w 161"/>
                <a:gd name="T5" fmla="*/ 0 h 64"/>
                <a:gd name="T6" fmla="*/ 0 w 161"/>
                <a:gd name="T7" fmla="*/ 13 h 64"/>
                <a:gd name="T8" fmla="*/ 23 w 161"/>
                <a:gd name="T9" fmla="*/ 46 h 64"/>
                <a:gd name="T10" fmla="*/ 137 w 161"/>
                <a:gd name="T11" fmla="*/ 46 h 64"/>
                <a:gd name="T12" fmla="*/ 161 w 161"/>
                <a:gd name="T13" fmla="*/ 13 h 64"/>
                <a:gd name="T14" fmla="*/ 161 w 161"/>
                <a:gd name="T15" fmla="*/ 0 h 64"/>
                <a:gd name="T16" fmla="*/ 137 w 161"/>
                <a:gd name="T17" fmla="*/ 33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1" h="64">
                  <a:moveTo>
                    <a:pt x="137" y="33"/>
                  </a:moveTo>
                  <a:cubicBezTo>
                    <a:pt x="106" y="51"/>
                    <a:pt x="55" y="51"/>
                    <a:pt x="23" y="33"/>
                  </a:cubicBezTo>
                  <a:cubicBezTo>
                    <a:pt x="8" y="23"/>
                    <a:pt x="0" y="12"/>
                    <a:pt x="0" y="0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25"/>
                    <a:pt x="8" y="37"/>
                    <a:pt x="23" y="46"/>
                  </a:cubicBezTo>
                  <a:cubicBezTo>
                    <a:pt x="55" y="64"/>
                    <a:pt x="106" y="64"/>
                    <a:pt x="137" y="46"/>
                  </a:cubicBezTo>
                  <a:cubicBezTo>
                    <a:pt x="153" y="37"/>
                    <a:pt x="161" y="25"/>
                    <a:pt x="161" y="13"/>
                  </a:cubicBezTo>
                  <a:cubicBezTo>
                    <a:pt x="161" y="0"/>
                    <a:pt x="161" y="0"/>
                    <a:pt x="161" y="0"/>
                  </a:cubicBezTo>
                  <a:cubicBezTo>
                    <a:pt x="161" y="12"/>
                    <a:pt x="153" y="23"/>
                    <a:pt x="137" y="33"/>
                  </a:cubicBezTo>
                  <a:close/>
                </a:path>
              </a:pathLst>
            </a:custGeom>
            <a:solidFill>
              <a:srgbClr val="D0D2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8" name="Freeform 40"/>
            <p:cNvSpPr>
              <a:spLocks/>
            </p:cNvSpPr>
            <p:nvPr/>
          </p:nvSpPr>
          <p:spPr bwMode="auto">
            <a:xfrm>
              <a:off x="6712" y="5057"/>
              <a:ext cx="776" cy="447"/>
            </a:xfrm>
            <a:custGeom>
              <a:avLst/>
              <a:gdLst>
                <a:gd name="T0" fmla="*/ 270 w 328"/>
                <a:gd name="T1" fmla="*/ 156 h 189"/>
                <a:gd name="T2" fmla="*/ 58 w 328"/>
                <a:gd name="T3" fmla="*/ 156 h 189"/>
                <a:gd name="T4" fmla="*/ 58 w 328"/>
                <a:gd name="T5" fmla="*/ 34 h 189"/>
                <a:gd name="T6" fmla="*/ 270 w 328"/>
                <a:gd name="T7" fmla="*/ 34 h 189"/>
                <a:gd name="T8" fmla="*/ 270 w 328"/>
                <a:gd name="T9" fmla="*/ 156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8" h="189">
                  <a:moveTo>
                    <a:pt x="270" y="156"/>
                  </a:moveTo>
                  <a:cubicBezTo>
                    <a:pt x="212" y="189"/>
                    <a:pt x="117" y="189"/>
                    <a:pt x="58" y="156"/>
                  </a:cubicBezTo>
                  <a:cubicBezTo>
                    <a:pt x="0" y="122"/>
                    <a:pt x="0" y="67"/>
                    <a:pt x="58" y="34"/>
                  </a:cubicBezTo>
                  <a:cubicBezTo>
                    <a:pt x="117" y="0"/>
                    <a:pt x="212" y="0"/>
                    <a:pt x="270" y="34"/>
                  </a:cubicBezTo>
                  <a:cubicBezTo>
                    <a:pt x="328" y="67"/>
                    <a:pt x="328" y="122"/>
                    <a:pt x="270" y="156"/>
                  </a:cubicBezTo>
                </a:path>
              </a:pathLst>
            </a:custGeom>
            <a:solidFill>
              <a:srgbClr val="B2E0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9" name="Freeform 41"/>
            <p:cNvSpPr>
              <a:spLocks/>
            </p:cNvSpPr>
            <p:nvPr/>
          </p:nvSpPr>
          <p:spPr bwMode="auto">
            <a:xfrm>
              <a:off x="6750" y="5211"/>
              <a:ext cx="705" cy="196"/>
            </a:xfrm>
            <a:custGeom>
              <a:avLst/>
              <a:gdLst>
                <a:gd name="T0" fmla="*/ 8 w 298"/>
                <a:gd name="T1" fmla="*/ 0 h 83"/>
                <a:gd name="T2" fmla="*/ 0 w 298"/>
                <a:gd name="T3" fmla="*/ 20 h 83"/>
                <a:gd name="T4" fmla="*/ 38 w 298"/>
                <a:gd name="T5" fmla="*/ 56 h 83"/>
                <a:gd name="T6" fmla="*/ 152 w 298"/>
                <a:gd name="T7" fmla="*/ 83 h 83"/>
                <a:gd name="T8" fmla="*/ 266 w 298"/>
                <a:gd name="T9" fmla="*/ 56 h 83"/>
                <a:gd name="T10" fmla="*/ 298 w 298"/>
                <a:gd name="T11" fmla="*/ 30 h 83"/>
                <a:gd name="T12" fmla="*/ 293 w 298"/>
                <a:gd name="T13" fmla="*/ 7 h 83"/>
                <a:gd name="T14" fmla="*/ 145 w 298"/>
                <a:gd name="T15" fmla="*/ 66 h 83"/>
                <a:gd name="T16" fmla="*/ 38 w 298"/>
                <a:gd name="T17" fmla="*/ 30 h 83"/>
                <a:gd name="T18" fmla="*/ 8 w 298"/>
                <a:gd name="T19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8" h="83">
                  <a:moveTo>
                    <a:pt x="8" y="0"/>
                  </a:moveTo>
                  <a:cubicBezTo>
                    <a:pt x="4" y="6"/>
                    <a:pt x="1" y="13"/>
                    <a:pt x="0" y="20"/>
                  </a:cubicBezTo>
                  <a:cubicBezTo>
                    <a:pt x="7" y="33"/>
                    <a:pt x="20" y="45"/>
                    <a:pt x="38" y="56"/>
                  </a:cubicBezTo>
                  <a:cubicBezTo>
                    <a:pt x="70" y="74"/>
                    <a:pt x="111" y="83"/>
                    <a:pt x="152" y="83"/>
                  </a:cubicBezTo>
                  <a:cubicBezTo>
                    <a:pt x="193" y="83"/>
                    <a:pt x="235" y="74"/>
                    <a:pt x="266" y="56"/>
                  </a:cubicBezTo>
                  <a:cubicBezTo>
                    <a:pt x="279" y="48"/>
                    <a:pt x="290" y="39"/>
                    <a:pt x="298" y="30"/>
                  </a:cubicBezTo>
                  <a:cubicBezTo>
                    <a:pt x="298" y="22"/>
                    <a:pt x="296" y="15"/>
                    <a:pt x="293" y="7"/>
                  </a:cubicBezTo>
                  <a:cubicBezTo>
                    <a:pt x="237" y="47"/>
                    <a:pt x="189" y="66"/>
                    <a:pt x="145" y="66"/>
                  </a:cubicBezTo>
                  <a:cubicBezTo>
                    <a:pt x="108" y="66"/>
                    <a:pt x="73" y="53"/>
                    <a:pt x="38" y="30"/>
                  </a:cubicBezTo>
                  <a:cubicBezTo>
                    <a:pt x="25" y="21"/>
                    <a:pt x="15" y="11"/>
                    <a:pt x="8" y="0"/>
                  </a:cubicBezTo>
                </a:path>
              </a:pathLst>
            </a:custGeom>
            <a:solidFill>
              <a:srgbClr val="A0C9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" name="Freeform 42"/>
            <p:cNvSpPr>
              <a:spLocks/>
            </p:cNvSpPr>
            <p:nvPr/>
          </p:nvSpPr>
          <p:spPr bwMode="auto">
            <a:xfrm>
              <a:off x="6747" y="5282"/>
              <a:ext cx="708" cy="404"/>
            </a:xfrm>
            <a:custGeom>
              <a:avLst/>
              <a:gdLst>
                <a:gd name="T0" fmla="*/ 255 w 299"/>
                <a:gd name="T1" fmla="*/ 61 h 171"/>
                <a:gd name="T2" fmla="*/ 43 w 299"/>
                <a:gd name="T3" fmla="*/ 61 h 171"/>
                <a:gd name="T4" fmla="*/ 0 w 299"/>
                <a:gd name="T5" fmla="*/ 0 h 171"/>
                <a:gd name="T6" fmla="*/ 0 w 299"/>
                <a:gd name="T7" fmla="*/ 77 h 171"/>
                <a:gd name="T8" fmla="*/ 43 w 299"/>
                <a:gd name="T9" fmla="*/ 138 h 171"/>
                <a:gd name="T10" fmla="*/ 255 w 299"/>
                <a:gd name="T11" fmla="*/ 138 h 171"/>
                <a:gd name="T12" fmla="*/ 299 w 299"/>
                <a:gd name="T13" fmla="*/ 77 h 171"/>
                <a:gd name="T14" fmla="*/ 299 w 299"/>
                <a:gd name="T15" fmla="*/ 0 h 171"/>
                <a:gd name="T16" fmla="*/ 255 w 299"/>
                <a:gd name="T17" fmla="*/ 61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9" h="171">
                  <a:moveTo>
                    <a:pt x="255" y="61"/>
                  </a:moveTo>
                  <a:cubicBezTo>
                    <a:pt x="197" y="94"/>
                    <a:pt x="102" y="94"/>
                    <a:pt x="43" y="61"/>
                  </a:cubicBezTo>
                  <a:cubicBezTo>
                    <a:pt x="14" y="44"/>
                    <a:pt x="0" y="22"/>
                    <a:pt x="0" y="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99"/>
                    <a:pt x="14" y="121"/>
                    <a:pt x="43" y="138"/>
                  </a:cubicBezTo>
                  <a:cubicBezTo>
                    <a:pt x="102" y="171"/>
                    <a:pt x="197" y="171"/>
                    <a:pt x="255" y="138"/>
                  </a:cubicBezTo>
                  <a:cubicBezTo>
                    <a:pt x="284" y="121"/>
                    <a:pt x="299" y="99"/>
                    <a:pt x="299" y="77"/>
                  </a:cubicBezTo>
                  <a:cubicBezTo>
                    <a:pt x="299" y="0"/>
                    <a:pt x="299" y="0"/>
                    <a:pt x="299" y="0"/>
                  </a:cubicBezTo>
                  <a:cubicBezTo>
                    <a:pt x="299" y="22"/>
                    <a:pt x="284" y="44"/>
                    <a:pt x="255" y="61"/>
                  </a:cubicBezTo>
                </a:path>
              </a:pathLst>
            </a:custGeom>
            <a:solidFill>
              <a:srgbClr val="88D1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" name="Freeform 43"/>
            <p:cNvSpPr>
              <a:spLocks noEditPoints="1"/>
            </p:cNvSpPr>
            <p:nvPr/>
          </p:nvSpPr>
          <p:spPr bwMode="auto">
            <a:xfrm>
              <a:off x="6764" y="5343"/>
              <a:ext cx="83" cy="81"/>
            </a:xfrm>
            <a:custGeom>
              <a:avLst/>
              <a:gdLst>
                <a:gd name="T0" fmla="*/ 33 w 35"/>
                <a:gd name="T1" fmla="*/ 33 h 34"/>
                <a:gd name="T2" fmla="*/ 35 w 35"/>
                <a:gd name="T3" fmla="*/ 34 h 34"/>
                <a:gd name="T4" fmla="*/ 33 w 35"/>
                <a:gd name="T5" fmla="*/ 33 h 34"/>
                <a:gd name="T6" fmla="*/ 0 w 35"/>
                <a:gd name="T7" fmla="*/ 0 h 34"/>
                <a:gd name="T8" fmla="*/ 0 w 35"/>
                <a:gd name="T9" fmla="*/ 0 h 34"/>
                <a:gd name="T10" fmla="*/ 33 w 35"/>
                <a:gd name="T11" fmla="*/ 33 h 34"/>
                <a:gd name="T12" fmla="*/ 0 w 35"/>
                <a:gd name="T13" fmla="*/ 0 h 34"/>
                <a:gd name="T14" fmla="*/ 0 w 35"/>
                <a:gd name="T1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5" h="34">
                  <a:moveTo>
                    <a:pt x="33" y="33"/>
                  </a:moveTo>
                  <a:cubicBezTo>
                    <a:pt x="34" y="33"/>
                    <a:pt x="35" y="34"/>
                    <a:pt x="35" y="34"/>
                  </a:cubicBezTo>
                  <a:cubicBezTo>
                    <a:pt x="35" y="34"/>
                    <a:pt x="34" y="33"/>
                    <a:pt x="33" y="33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12"/>
                    <a:pt x="17" y="23"/>
                    <a:pt x="33" y="33"/>
                  </a:cubicBezTo>
                  <a:cubicBezTo>
                    <a:pt x="17" y="23"/>
                    <a:pt x="6" y="12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2" name="Freeform 44"/>
            <p:cNvSpPr>
              <a:spLocks/>
            </p:cNvSpPr>
            <p:nvPr/>
          </p:nvSpPr>
          <p:spPr bwMode="auto">
            <a:xfrm>
              <a:off x="6764" y="5331"/>
              <a:ext cx="679" cy="154"/>
            </a:xfrm>
            <a:custGeom>
              <a:avLst/>
              <a:gdLst>
                <a:gd name="T0" fmla="*/ 287 w 287"/>
                <a:gd name="T1" fmla="*/ 0 h 65"/>
                <a:gd name="T2" fmla="*/ 285 w 287"/>
                <a:gd name="T3" fmla="*/ 4 h 65"/>
                <a:gd name="T4" fmla="*/ 279 w 287"/>
                <a:gd name="T5" fmla="*/ 12 h 65"/>
                <a:gd name="T6" fmla="*/ 251 w 287"/>
                <a:gd name="T7" fmla="*/ 36 h 65"/>
                <a:gd name="T8" fmla="*/ 241 w 287"/>
                <a:gd name="T9" fmla="*/ 41 h 65"/>
                <a:gd name="T10" fmla="*/ 235 w 287"/>
                <a:gd name="T11" fmla="*/ 44 h 65"/>
                <a:gd name="T12" fmla="*/ 229 w 287"/>
                <a:gd name="T13" fmla="*/ 46 h 65"/>
                <a:gd name="T14" fmla="*/ 223 w 287"/>
                <a:gd name="T15" fmla="*/ 49 h 65"/>
                <a:gd name="T16" fmla="*/ 217 w 287"/>
                <a:gd name="T17" fmla="*/ 51 h 65"/>
                <a:gd name="T18" fmla="*/ 203 w 287"/>
                <a:gd name="T19" fmla="*/ 55 h 65"/>
                <a:gd name="T20" fmla="*/ 189 w 287"/>
                <a:gd name="T21" fmla="*/ 58 h 65"/>
                <a:gd name="T22" fmla="*/ 175 w 287"/>
                <a:gd name="T23" fmla="*/ 60 h 65"/>
                <a:gd name="T24" fmla="*/ 144 w 287"/>
                <a:gd name="T25" fmla="*/ 62 h 65"/>
                <a:gd name="T26" fmla="*/ 142 w 287"/>
                <a:gd name="T27" fmla="*/ 62 h 65"/>
                <a:gd name="T28" fmla="*/ 129 w 287"/>
                <a:gd name="T29" fmla="*/ 62 h 65"/>
                <a:gd name="T30" fmla="*/ 114 w 287"/>
                <a:gd name="T31" fmla="*/ 61 h 65"/>
                <a:gd name="T32" fmla="*/ 100 w 287"/>
                <a:gd name="T33" fmla="*/ 59 h 65"/>
                <a:gd name="T34" fmla="*/ 85 w 287"/>
                <a:gd name="T35" fmla="*/ 56 h 65"/>
                <a:gd name="T36" fmla="*/ 72 w 287"/>
                <a:gd name="T37" fmla="*/ 52 h 65"/>
                <a:gd name="T38" fmla="*/ 59 w 287"/>
                <a:gd name="T39" fmla="*/ 48 h 65"/>
                <a:gd name="T40" fmla="*/ 48 w 287"/>
                <a:gd name="T41" fmla="*/ 43 h 65"/>
                <a:gd name="T42" fmla="*/ 37 w 287"/>
                <a:gd name="T43" fmla="*/ 38 h 65"/>
                <a:gd name="T44" fmla="*/ 8 w 287"/>
                <a:gd name="T45" fmla="*/ 16 h 65"/>
                <a:gd name="T46" fmla="*/ 2 w 287"/>
                <a:gd name="T47" fmla="*/ 8 h 65"/>
                <a:gd name="T48" fmla="*/ 0 w 287"/>
                <a:gd name="T49" fmla="*/ 5 h 65"/>
                <a:gd name="T50" fmla="*/ 33 w 287"/>
                <a:gd name="T51" fmla="*/ 38 h 65"/>
                <a:gd name="T52" fmla="*/ 33 w 287"/>
                <a:gd name="T53" fmla="*/ 38 h 65"/>
                <a:gd name="T54" fmla="*/ 35 w 287"/>
                <a:gd name="T55" fmla="*/ 39 h 65"/>
                <a:gd name="T56" fmla="*/ 36 w 287"/>
                <a:gd name="T57" fmla="*/ 40 h 65"/>
                <a:gd name="T58" fmla="*/ 142 w 287"/>
                <a:gd name="T59" fmla="*/ 65 h 65"/>
                <a:gd name="T60" fmla="*/ 248 w 287"/>
                <a:gd name="T61" fmla="*/ 40 h 65"/>
                <a:gd name="T62" fmla="*/ 287 w 287"/>
                <a:gd name="T63" fmla="*/ 1 h 65"/>
                <a:gd name="T64" fmla="*/ 287 w 287"/>
                <a:gd name="T6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87" h="65">
                  <a:moveTo>
                    <a:pt x="287" y="0"/>
                  </a:moveTo>
                  <a:cubicBezTo>
                    <a:pt x="287" y="0"/>
                    <a:pt x="286" y="2"/>
                    <a:pt x="285" y="4"/>
                  </a:cubicBezTo>
                  <a:cubicBezTo>
                    <a:pt x="284" y="6"/>
                    <a:pt x="282" y="9"/>
                    <a:pt x="279" y="12"/>
                  </a:cubicBezTo>
                  <a:cubicBezTo>
                    <a:pt x="274" y="19"/>
                    <a:pt x="264" y="28"/>
                    <a:pt x="251" y="36"/>
                  </a:cubicBezTo>
                  <a:cubicBezTo>
                    <a:pt x="248" y="38"/>
                    <a:pt x="245" y="39"/>
                    <a:pt x="241" y="41"/>
                  </a:cubicBezTo>
                  <a:cubicBezTo>
                    <a:pt x="239" y="42"/>
                    <a:pt x="237" y="43"/>
                    <a:pt x="235" y="44"/>
                  </a:cubicBezTo>
                  <a:cubicBezTo>
                    <a:pt x="233" y="45"/>
                    <a:pt x="231" y="46"/>
                    <a:pt x="229" y="46"/>
                  </a:cubicBezTo>
                  <a:cubicBezTo>
                    <a:pt x="227" y="47"/>
                    <a:pt x="225" y="48"/>
                    <a:pt x="223" y="49"/>
                  </a:cubicBezTo>
                  <a:cubicBezTo>
                    <a:pt x="221" y="49"/>
                    <a:pt x="219" y="50"/>
                    <a:pt x="217" y="51"/>
                  </a:cubicBezTo>
                  <a:cubicBezTo>
                    <a:pt x="212" y="52"/>
                    <a:pt x="208" y="54"/>
                    <a:pt x="203" y="55"/>
                  </a:cubicBezTo>
                  <a:cubicBezTo>
                    <a:pt x="199" y="56"/>
                    <a:pt x="194" y="57"/>
                    <a:pt x="189" y="58"/>
                  </a:cubicBezTo>
                  <a:cubicBezTo>
                    <a:pt x="184" y="59"/>
                    <a:pt x="180" y="59"/>
                    <a:pt x="175" y="60"/>
                  </a:cubicBezTo>
                  <a:cubicBezTo>
                    <a:pt x="165" y="61"/>
                    <a:pt x="155" y="62"/>
                    <a:pt x="144" y="62"/>
                  </a:cubicBezTo>
                  <a:cubicBezTo>
                    <a:pt x="144" y="62"/>
                    <a:pt x="143" y="62"/>
                    <a:pt x="142" y="62"/>
                  </a:cubicBezTo>
                  <a:cubicBezTo>
                    <a:pt x="138" y="62"/>
                    <a:pt x="133" y="62"/>
                    <a:pt x="129" y="62"/>
                  </a:cubicBezTo>
                  <a:cubicBezTo>
                    <a:pt x="124" y="62"/>
                    <a:pt x="119" y="61"/>
                    <a:pt x="114" y="61"/>
                  </a:cubicBezTo>
                  <a:cubicBezTo>
                    <a:pt x="109" y="60"/>
                    <a:pt x="104" y="59"/>
                    <a:pt x="100" y="59"/>
                  </a:cubicBezTo>
                  <a:cubicBezTo>
                    <a:pt x="95" y="58"/>
                    <a:pt x="90" y="57"/>
                    <a:pt x="85" y="56"/>
                  </a:cubicBezTo>
                  <a:cubicBezTo>
                    <a:pt x="81" y="55"/>
                    <a:pt x="76" y="54"/>
                    <a:pt x="72" y="52"/>
                  </a:cubicBezTo>
                  <a:cubicBezTo>
                    <a:pt x="68" y="51"/>
                    <a:pt x="63" y="50"/>
                    <a:pt x="59" y="48"/>
                  </a:cubicBezTo>
                  <a:cubicBezTo>
                    <a:pt x="55" y="47"/>
                    <a:pt x="51" y="45"/>
                    <a:pt x="48" y="43"/>
                  </a:cubicBezTo>
                  <a:cubicBezTo>
                    <a:pt x="44" y="42"/>
                    <a:pt x="40" y="40"/>
                    <a:pt x="37" y="38"/>
                  </a:cubicBezTo>
                  <a:cubicBezTo>
                    <a:pt x="24" y="31"/>
                    <a:pt x="14" y="23"/>
                    <a:pt x="8" y="16"/>
                  </a:cubicBezTo>
                  <a:cubicBezTo>
                    <a:pt x="5" y="12"/>
                    <a:pt x="3" y="10"/>
                    <a:pt x="2" y="8"/>
                  </a:cubicBezTo>
                  <a:cubicBezTo>
                    <a:pt x="0" y="6"/>
                    <a:pt x="0" y="5"/>
                    <a:pt x="0" y="5"/>
                  </a:cubicBezTo>
                  <a:cubicBezTo>
                    <a:pt x="6" y="17"/>
                    <a:pt x="17" y="28"/>
                    <a:pt x="33" y="38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4" y="38"/>
                    <a:pt x="35" y="39"/>
                    <a:pt x="35" y="39"/>
                  </a:cubicBezTo>
                  <a:cubicBezTo>
                    <a:pt x="36" y="39"/>
                    <a:pt x="36" y="39"/>
                    <a:pt x="36" y="40"/>
                  </a:cubicBezTo>
                  <a:cubicBezTo>
                    <a:pt x="66" y="57"/>
                    <a:pt x="104" y="65"/>
                    <a:pt x="142" y="65"/>
                  </a:cubicBezTo>
                  <a:cubicBezTo>
                    <a:pt x="180" y="65"/>
                    <a:pt x="219" y="57"/>
                    <a:pt x="248" y="40"/>
                  </a:cubicBezTo>
                  <a:cubicBezTo>
                    <a:pt x="267" y="28"/>
                    <a:pt x="280" y="15"/>
                    <a:pt x="287" y="1"/>
                  </a:cubicBezTo>
                  <a:cubicBezTo>
                    <a:pt x="287" y="0"/>
                    <a:pt x="287" y="0"/>
                    <a:pt x="287" y="0"/>
                  </a:cubicBezTo>
                </a:path>
              </a:pathLst>
            </a:custGeom>
            <a:solidFill>
              <a:srgbClr val="D1EC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3" name="Freeform 45"/>
            <p:cNvSpPr>
              <a:spLocks/>
            </p:cNvSpPr>
            <p:nvPr/>
          </p:nvSpPr>
          <p:spPr bwMode="auto">
            <a:xfrm>
              <a:off x="6764" y="5334"/>
              <a:ext cx="679" cy="158"/>
            </a:xfrm>
            <a:custGeom>
              <a:avLst/>
              <a:gdLst>
                <a:gd name="T0" fmla="*/ 287 w 287"/>
                <a:gd name="T1" fmla="*/ 0 h 67"/>
                <a:gd name="T2" fmla="*/ 248 w 287"/>
                <a:gd name="T3" fmla="*/ 39 h 67"/>
                <a:gd name="T4" fmla="*/ 142 w 287"/>
                <a:gd name="T5" fmla="*/ 64 h 67"/>
                <a:gd name="T6" fmla="*/ 36 w 287"/>
                <a:gd name="T7" fmla="*/ 39 h 67"/>
                <a:gd name="T8" fmla="*/ 35 w 287"/>
                <a:gd name="T9" fmla="*/ 38 h 67"/>
                <a:gd name="T10" fmla="*/ 33 w 287"/>
                <a:gd name="T11" fmla="*/ 37 h 67"/>
                <a:gd name="T12" fmla="*/ 33 w 287"/>
                <a:gd name="T13" fmla="*/ 37 h 67"/>
                <a:gd name="T14" fmla="*/ 0 w 287"/>
                <a:gd name="T15" fmla="*/ 4 h 67"/>
                <a:gd name="T16" fmla="*/ 1 w 287"/>
                <a:gd name="T17" fmla="*/ 7 h 67"/>
                <a:gd name="T18" fmla="*/ 7 w 287"/>
                <a:gd name="T19" fmla="*/ 16 h 67"/>
                <a:gd name="T20" fmla="*/ 18 w 287"/>
                <a:gd name="T21" fmla="*/ 27 h 67"/>
                <a:gd name="T22" fmla="*/ 35 w 287"/>
                <a:gd name="T23" fmla="*/ 40 h 67"/>
                <a:gd name="T24" fmla="*/ 46 w 287"/>
                <a:gd name="T25" fmla="*/ 46 h 67"/>
                <a:gd name="T26" fmla="*/ 58 w 287"/>
                <a:gd name="T27" fmla="*/ 51 h 67"/>
                <a:gd name="T28" fmla="*/ 71 w 287"/>
                <a:gd name="T29" fmla="*/ 56 h 67"/>
                <a:gd name="T30" fmla="*/ 84 w 287"/>
                <a:gd name="T31" fmla="*/ 60 h 67"/>
                <a:gd name="T32" fmla="*/ 99 w 287"/>
                <a:gd name="T33" fmla="*/ 63 h 67"/>
                <a:gd name="T34" fmla="*/ 114 w 287"/>
                <a:gd name="T35" fmla="*/ 65 h 67"/>
                <a:gd name="T36" fmla="*/ 129 w 287"/>
                <a:gd name="T37" fmla="*/ 66 h 67"/>
                <a:gd name="T38" fmla="*/ 143 w 287"/>
                <a:gd name="T39" fmla="*/ 67 h 67"/>
                <a:gd name="T40" fmla="*/ 145 w 287"/>
                <a:gd name="T41" fmla="*/ 67 h 67"/>
                <a:gd name="T42" fmla="*/ 175 w 287"/>
                <a:gd name="T43" fmla="*/ 64 h 67"/>
                <a:gd name="T44" fmla="*/ 190 w 287"/>
                <a:gd name="T45" fmla="*/ 62 h 67"/>
                <a:gd name="T46" fmla="*/ 205 w 287"/>
                <a:gd name="T47" fmla="*/ 59 h 67"/>
                <a:gd name="T48" fmla="*/ 218 w 287"/>
                <a:gd name="T49" fmla="*/ 54 h 67"/>
                <a:gd name="T50" fmla="*/ 225 w 287"/>
                <a:gd name="T51" fmla="*/ 52 h 67"/>
                <a:gd name="T52" fmla="*/ 231 w 287"/>
                <a:gd name="T53" fmla="*/ 49 h 67"/>
                <a:gd name="T54" fmla="*/ 237 w 287"/>
                <a:gd name="T55" fmla="*/ 47 h 67"/>
                <a:gd name="T56" fmla="*/ 243 w 287"/>
                <a:gd name="T57" fmla="*/ 44 h 67"/>
                <a:gd name="T58" fmla="*/ 253 w 287"/>
                <a:gd name="T59" fmla="*/ 37 h 67"/>
                <a:gd name="T60" fmla="*/ 280 w 287"/>
                <a:gd name="T61" fmla="*/ 12 h 67"/>
                <a:gd name="T62" fmla="*/ 285 w 287"/>
                <a:gd name="T63" fmla="*/ 3 h 67"/>
                <a:gd name="T64" fmla="*/ 287 w 287"/>
                <a:gd name="T6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87" h="67">
                  <a:moveTo>
                    <a:pt x="287" y="0"/>
                  </a:moveTo>
                  <a:cubicBezTo>
                    <a:pt x="280" y="14"/>
                    <a:pt x="267" y="27"/>
                    <a:pt x="248" y="39"/>
                  </a:cubicBezTo>
                  <a:cubicBezTo>
                    <a:pt x="219" y="56"/>
                    <a:pt x="180" y="64"/>
                    <a:pt x="142" y="64"/>
                  </a:cubicBezTo>
                  <a:cubicBezTo>
                    <a:pt x="104" y="64"/>
                    <a:pt x="66" y="56"/>
                    <a:pt x="36" y="39"/>
                  </a:cubicBezTo>
                  <a:cubicBezTo>
                    <a:pt x="36" y="38"/>
                    <a:pt x="36" y="38"/>
                    <a:pt x="35" y="38"/>
                  </a:cubicBezTo>
                  <a:cubicBezTo>
                    <a:pt x="35" y="38"/>
                    <a:pt x="34" y="37"/>
                    <a:pt x="33" y="37"/>
                  </a:cubicBezTo>
                  <a:cubicBezTo>
                    <a:pt x="33" y="37"/>
                    <a:pt x="33" y="37"/>
                    <a:pt x="33" y="37"/>
                  </a:cubicBezTo>
                  <a:cubicBezTo>
                    <a:pt x="17" y="27"/>
                    <a:pt x="6" y="16"/>
                    <a:pt x="0" y="4"/>
                  </a:cubicBezTo>
                  <a:cubicBezTo>
                    <a:pt x="0" y="4"/>
                    <a:pt x="0" y="5"/>
                    <a:pt x="1" y="7"/>
                  </a:cubicBezTo>
                  <a:cubicBezTo>
                    <a:pt x="2" y="9"/>
                    <a:pt x="4" y="12"/>
                    <a:pt x="7" y="16"/>
                  </a:cubicBezTo>
                  <a:cubicBezTo>
                    <a:pt x="10" y="19"/>
                    <a:pt x="14" y="23"/>
                    <a:pt x="18" y="27"/>
                  </a:cubicBezTo>
                  <a:cubicBezTo>
                    <a:pt x="23" y="32"/>
                    <a:pt x="29" y="36"/>
                    <a:pt x="35" y="40"/>
                  </a:cubicBezTo>
                  <a:cubicBezTo>
                    <a:pt x="39" y="42"/>
                    <a:pt x="42" y="44"/>
                    <a:pt x="46" y="46"/>
                  </a:cubicBezTo>
                  <a:cubicBezTo>
                    <a:pt x="50" y="48"/>
                    <a:pt x="54" y="49"/>
                    <a:pt x="58" y="51"/>
                  </a:cubicBezTo>
                  <a:cubicBezTo>
                    <a:pt x="62" y="53"/>
                    <a:pt x="66" y="54"/>
                    <a:pt x="71" y="56"/>
                  </a:cubicBezTo>
                  <a:cubicBezTo>
                    <a:pt x="75" y="57"/>
                    <a:pt x="80" y="58"/>
                    <a:pt x="84" y="60"/>
                  </a:cubicBezTo>
                  <a:cubicBezTo>
                    <a:pt x="89" y="61"/>
                    <a:pt x="94" y="62"/>
                    <a:pt x="99" y="63"/>
                  </a:cubicBezTo>
                  <a:cubicBezTo>
                    <a:pt x="104" y="64"/>
                    <a:pt x="109" y="64"/>
                    <a:pt x="114" y="65"/>
                  </a:cubicBezTo>
                  <a:cubicBezTo>
                    <a:pt x="119" y="65"/>
                    <a:pt x="124" y="66"/>
                    <a:pt x="129" y="66"/>
                  </a:cubicBezTo>
                  <a:cubicBezTo>
                    <a:pt x="134" y="66"/>
                    <a:pt x="138" y="67"/>
                    <a:pt x="143" y="67"/>
                  </a:cubicBezTo>
                  <a:cubicBezTo>
                    <a:pt x="143" y="67"/>
                    <a:pt x="144" y="67"/>
                    <a:pt x="145" y="67"/>
                  </a:cubicBezTo>
                  <a:cubicBezTo>
                    <a:pt x="155" y="67"/>
                    <a:pt x="165" y="66"/>
                    <a:pt x="175" y="64"/>
                  </a:cubicBezTo>
                  <a:cubicBezTo>
                    <a:pt x="180" y="64"/>
                    <a:pt x="185" y="63"/>
                    <a:pt x="190" y="62"/>
                  </a:cubicBezTo>
                  <a:cubicBezTo>
                    <a:pt x="195" y="61"/>
                    <a:pt x="200" y="60"/>
                    <a:pt x="205" y="59"/>
                  </a:cubicBezTo>
                  <a:cubicBezTo>
                    <a:pt x="209" y="57"/>
                    <a:pt x="214" y="56"/>
                    <a:pt x="218" y="54"/>
                  </a:cubicBezTo>
                  <a:cubicBezTo>
                    <a:pt x="220" y="54"/>
                    <a:pt x="223" y="53"/>
                    <a:pt x="225" y="52"/>
                  </a:cubicBezTo>
                  <a:cubicBezTo>
                    <a:pt x="227" y="51"/>
                    <a:pt x="229" y="50"/>
                    <a:pt x="231" y="49"/>
                  </a:cubicBezTo>
                  <a:cubicBezTo>
                    <a:pt x="233" y="48"/>
                    <a:pt x="235" y="47"/>
                    <a:pt x="237" y="47"/>
                  </a:cubicBezTo>
                  <a:cubicBezTo>
                    <a:pt x="239" y="46"/>
                    <a:pt x="241" y="45"/>
                    <a:pt x="243" y="44"/>
                  </a:cubicBezTo>
                  <a:cubicBezTo>
                    <a:pt x="246" y="42"/>
                    <a:pt x="250" y="40"/>
                    <a:pt x="253" y="37"/>
                  </a:cubicBezTo>
                  <a:cubicBezTo>
                    <a:pt x="266" y="29"/>
                    <a:pt x="275" y="19"/>
                    <a:pt x="280" y="12"/>
                  </a:cubicBezTo>
                  <a:cubicBezTo>
                    <a:pt x="283" y="8"/>
                    <a:pt x="284" y="5"/>
                    <a:pt x="285" y="3"/>
                  </a:cubicBezTo>
                  <a:cubicBezTo>
                    <a:pt x="286" y="1"/>
                    <a:pt x="287" y="0"/>
                    <a:pt x="287" y="0"/>
                  </a:cubicBezTo>
                </a:path>
              </a:pathLst>
            </a:custGeom>
            <a:solidFill>
              <a:srgbClr val="B8E3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4" name="Freeform 46"/>
            <p:cNvSpPr>
              <a:spLocks/>
            </p:cNvSpPr>
            <p:nvPr/>
          </p:nvSpPr>
          <p:spPr bwMode="auto">
            <a:xfrm>
              <a:off x="7455" y="4825"/>
              <a:ext cx="284" cy="1145"/>
            </a:xfrm>
            <a:custGeom>
              <a:avLst/>
              <a:gdLst>
                <a:gd name="T0" fmla="*/ 19 w 120"/>
                <a:gd name="T1" fmla="*/ 146 h 484"/>
                <a:gd name="T2" fmla="*/ 41 w 120"/>
                <a:gd name="T3" fmla="*/ 132 h 484"/>
                <a:gd name="T4" fmla="*/ 11 w 120"/>
                <a:gd name="T5" fmla="*/ 279 h 484"/>
                <a:gd name="T6" fmla="*/ 0 w 120"/>
                <a:gd name="T7" fmla="*/ 429 h 484"/>
                <a:gd name="T8" fmla="*/ 37 w 120"/>
                <a:gd name="T9" fmla="*/ 466 h 484"/>
                <a:gd name="T10" fmla="*/ 91 w 120"/>
                <a:gd name="T11" fmla="*/ 476 h 484"/>
                <a:gd name="T12" fmla="*/ 95 w 120"/>
                <a:gd name="T13" fmla="*/ 474 h 484"/>
                <a:gd name="T14" fmla="*/ 54 w 120"/>
                <a:gd name="T15" fmla="*/ 415 h 484"/>
                <a:gd name="T16" fmla="*/ 119 w 120"/>
                <a:gd name="T17" fmla="*/ 75 h 484"/>
                <a:gd name="T18" fmla="*/ 0 w 120"/>
                <a:gd name="T19" fmla="*/ 23 h 484"/>
                <a:gd name="T20" fmla="*/ 19 w 120"/>
                <a:gd name="T21" fmla="*/ 146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0" h="484">
                  <a:moveTo>
                    <a:pt x="19" y="146"/>
                  </a:moveTo>
                  <a:cubicBezTo>
                    <a:pt x="41" y="132"/>
                    <a:pt x="41" y="132"/>
                    <a:pt x="41" y="132"/>
                  </a:cubicBezTo>
                  <a:cubicBezTo>
                    <a:pt x="41" y="132"/>
                    <a:pt x="13" y="195"/>
                    <a:pt x="11" y="279"/>
                  </a:cubicBezTo>
                  <a:cubicBezTo>
                    <a:pt x="9" y="363"/>
                    <a:pt x="10" y="390"/>
                    <a:pt x="0" y="429"/>
                  </a:cubicBezTo>
                  <a:cubicBezTo>
                    <a:pt x="37" y="466"/>
                    <a:pt x="37" y="466"/>
                    <a:pt x="37" y="466"/>
                  </a:cubicBezTo>
                  <a:cubicBezTo>
                    <a:pt x="51" y="480"/>
                    <a:pt x="73" y="484"/>
                    <a:pt x="91" y="476"/>
                  </a:cubicBezTo>
                  <a:cubicBezTo>
                    <a:pt x="95" y="474"/>
                    <a:pt x="95" y="474"/>
                    <a:pt x="95" y="474"/>
                  </a:cubicBezTo>
                  <a:cubicBezTo>
                    <a:pt x="95" y="474"/>
                    <a:pt x="57" y="445"/>
                    <a:pt x="54" y="415"/>
                  </a:cubicBezTo>
                  <a:cubicBezTo>
                    <a:pt x="51" y="385"/>
                    <a:pt x="120" y="150"/>
                    <a:pt x="119" y="75"/>
                  </a:cubicBezTo>
                  <a:cubicBezTo>
                    <a:pt x="118" y="0"/>
                    <a:pt x="27" y="12"/>
                    <a:pt x="0" y="23"/>
                  </a:cubicBezTo>
                  <a:cubicBezTo>
                    <a:pt x="19" y="146"/>
                    <a:pt x="19" y="146"/>
                    <a:pt x="19" y="146"/>
                  </a:cubicBezTo>
                </a:path>
              </a:pathLst>
            </a:custGeom>
            <a:solidFill>
              <a:srgbClr val="FDD4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5" name="Freeform 47"/>
            <p:cNvSpPr>
              <a:spLocks/>
            </p:cNvSpPr>
            <p:nvPr/>
          </p:nvSpPr>
          <p:spPr bwMode="auto">
            <a:xfrm>
              <a:off x="7484" y="4939"/>
              <a:ext cx="253" cy="1022"/>
            </a:xfrm>
            <a:custGeom>
              <a:avLst/>
              <a:gdLst>
                <a:gd name="T0" fmla="*/ 1 w 107"/>
                <a:gd name="T1" fmla="*/ 0 h 432"/>
                <a:gd name="T2" fmla="*/ 7 w 107"/>
                <a:gd name="T3" fmla="*/ 98 h 432"/>
                <a:gd name="T4" fmla="*/ 29 w 107"/>
                <a:gd name="T5" fmla="*/ 84 h 432"/>
                <a:gd name="T6" fmla="*/ 29 w 107"/>
                <a:gd name="T7" fmla="*/ 84 h 432"/>
                <a:gd name="T8" fmla="*/ 31 w 107"/>
                <a:gd name="T9" fmla="*/ 83 h 432"/>
                <a:gd name="T10" fmla="*/ 38 w 107"/>
                <a:gd name="T11" fmla="*/ 92 h 432"/>
                <a:gd name="T12" fmla="*/ 11 w 107"/>
                <a:gd name="T13" fmla="*/ 255 h 432"/>
                <a:gd name="T14" fmla="*/ 0 w 107"/>
                <a:gd name="T15" fmla="*/ 389 h 432"/>
                <a:gd name="T16" fmla="*/ 25 w 107"/>
                <a:gd name="T17" fmla="*/ 418 h 432"/>
                <a:gd name="T18" fmla="*/ 25 w 107"/>
                <a:gd name="T19" fmla="*/ 418 h 432"/>
                <a:gd name="T20" fmla="*/ 26 w 107"/>
                <a:gd name="T21" fmla="*/ 418 h 432"/>
                <a:gd name="T22" fmla="*/ 26 w 107"/>
                <a:gd name="T23" fmla="*/ 418 h 432"/>
                <a:gd name="T24" fmla="*/ 59 w 107"/>
                <a:gd name="T25" fmla="*/ 432 h 432"/>
                <a:gd name="T26" fmla="*/ 60 w 107"/>
                <a:gd name="T27" fmla="*/ 432 h 432"/>
                <a:gd name="T28" fmla="*/ 60 w 107"/>
                <a:gd name="T29" fmla="*/ 432 h 432"/>
                <a:gd name="T30" fmla="*/ 78 w 107"/>
                <a:gd name="T31" fmla="*/ 428 h 432"/>
                <a:gd name="T32" fmla="*/ 78 w 107"/>
                <a:gd name="T33" fmla="*/ 428 h 432"/>
                <a:gd name="T34" fmla="*/ 79 w 107"/>
                <a:gd name="T35" fmla="*/ 428 h 432"/>
                <a:gd name="T36" fmla="*/ 83 w 107"/>
                <a:gd name="T37" fmla="*/ 426 h 432"/>
                <a:gd name="T38" fmla="*/ 42 w 107"/>
                <a:gd name="T39" fmla="*/ 367 h 432"/>
                <a:gd name="T40" fmla="*/ 42 w 107"/>
                <a:gd name="T41" fmla="*/ 365 h 432"/>
                <a:gd name="T42" fmla="*/ 107 w 107"/>
                <a:gd name="T43" fmla="*/ 29 h 432"/>
                <a:gd name="T44" fmla="*/ 107 w 107"/>
                <a:gd name="T45" fmla="*/ 27 h 432"/>
                <a:gd name="T46" fmla="*/ 107 w 107"/>
                <a:gd name="T47" fmla="*/ 22 h 432"/>
                <a:gd name="T48" fmla="*/ 1 w 107"/>
                <a:gd name="T49" fmla="*/ 0 h 4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7" h="432">
                  <a:moveTo>
                    <a:pt x="1" y="0"/>
                  </a:moveTo>
                  <a:cubicBezTo>
                    <a:pt x="21" y="40"/>
                    <a:pt x="12" y="81"/>
                    <a:pt x="7" y="98"/>
                  </a:cubicBezTo>
                  <a:cubicBezTo>
                    <a:pt x="29" y="84"/>
                    <a:pt x="29" y="84"/>
                    <a:pt x="29" y="84"/>
                  </a:cubicBezTo>
                  <a:cubicBezTo>
                    <a:pt x="29" y="84"/>
                    <a:pt x="29" y="84"/>
                    <a:pt x="29" y="84"/>
                  </a:cubicBezTo>
                  <a:cubicBezTo>
                    <a:pt x="30" y="84"/>
                    <a:pt x="31" y="83"/>
                    <a:pt x="31" y="83"/>
                  </a:cubicBezTo>
                  <a:cubicBezTo>
                    <a:pt x="35" y="83"/>
                    <a:pt x="39" y="88"/>
                    <a:pt x="38" y="92"/>
                  </a:cubicBezTo>
                  <a:cubicBezTo>
                    <a:pt x="30" y="120"/>
                    <a:pt x="12" y="188"/>
                    <a:pt x="11" y="255"/>
                  </a:cubicBezTo>
                  <a:cubicBezTo>
                    <a:pt x="10" y="330"/>
                    <a:pt x="2" y="378"/>
                    <a:pt x="0" y="389"/>
                  </a:cubicBezTo>
                  <a:cubicBezTo>
                    <a:pt x="10" y="402"/>
                    <a:pt x="25" y="418"/>
                    <a:pt x="25" y="418"/>
                  </a:cubicBezTo>
                  <a:cubicBezTo>
                    <a:pt x="25" y="418"/>
                    <a:pt x="25" y="418"/>
                    <a:pt x="25" y="418"/>
                  </a:cubicBezTo>
                  <a:cubicBezTo>
                    <a:pt x="26" y="418"/>
                    <a:pt x="26" y="418"/>
                    <a:pt x="26" y="418"/>
                  </a:cubicBezTo>
                  <a:cubicBezTo>
                    <a:pt x="26" y="418"/>
                    <a:pt x="26" y="418"/>
                    <a:pt x="26" y="418"/>
                  </a:cubicBezTo>
                  <a:cubicBezTo>
                    <a:pt x="35" y="427"/>
                    <a:pt x="47" y="432"/>
                    <a:pt x="59" y="432"/>
                  </a:cubicBezTo>
                  <a:cubicBezTo>
                    <a:pt x="60" y="432"/>
                    <a:pt x="60" y="432"/>
                    <a:pt x="60" y="432"/>
                  </a:cubicBezTo>
                  <a:cubicBezTo>
                    <a:pt x="60" y="432"/>
                    <a:pt x="60" y="432"/>
                    <a:pt x="60" y="432"/>
                  </a:cubicBezTo>
                  <a:cubicBezTo>
                    <a:pt x="66" y="432"/>
                    <a:pt x="72" y="431"/>
                    <a:pt x="78" y="428"/>
                  </a:cubicBezTo>
                  <a:cubicBezTo>
                    <a:pt x="78" y="428"/>
                    <a:pt x="78" y="428"/>
                    <a:pt x="78" y="428"/>
                  </a:cubicBezTo>
                  <a:cubicBezTo>
                    <a:pt x="78" y="428"/>
                    <a:pt x="79" y="428"/>
                    <a:pt x="79" y="428"/>
                  </a:cubicBezTo>
                  <a:cubicBezTo>
                    <a:pt x="83" y="426"/>
                    <a:pt x="83" y="426"/>
                    <a:pt x="83" y="426"/>
                  </a:cubicBezTo>
                  <a:cubicBezTo>
                    <a:pt x="83" y="426"/>
                    <a:pt x="45" y="397"/>
                    <a:pt x="42" y="367"/>
                  </a:cubicBezTo>
                  <a:cubicBezTo>
                    <a:pt x="42" y="367"/>
                    <a:pt x="42" y="366"/>
                    <a:pt x="42" y="365"/>
                  </a:cubicBezTo>
                  <a:cubicBezTo>
                    <a:pt x="42" y="327"/>
                    <a:pt x="107" y="104"/>
                    <a:pt x="107" y="29"/>
                  </a:cubicBezTo>
                  <a:cubicBezTo>
                    <a:pt x="107" y="28"/>
                    <a:pt x="107" y="28"/>
                    <a:pt x="107" y="27"/>
                  </a:cubicBezTo>
                  <a:cubicBezTo>
                    <a:pt x="107" y="25"/>
                    <a:pt x="107" y="23"/>
                    <a:pt x="107" y="22"/>
                  </a:cubicBezTo>
                  <a:cubicBezTo>
                    <a:pt x="70" y="17"/>
                    <a:pt x="35" y="10"/>
                    <a:pt x="1" y="0"/>
                  </a:cubicBezTo>
                </a:path>
              </a:pathLst>
            </a:custGeom>
            <a:solidFill>
              <a:srgbClr val="FDBE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6" name="Freeform 48"/>
            <p:cNvSpPr>
              <a:spLocks/>
            </p:cNvSpPr>
            <p:nvPr/>
          </p:nvSpPr>
          <p:spPr bwMode="auto">
            <a:xfrm>
              <a:off x="6643" y="4745"/>
              <a:ext cx="947" cy="667"/>
            </a:xfrm>
            <a:custGeom>
              <a:avLst/>
              <a:gdLst>
                <a:gd name="T0" fmla="*/ 314 w 400"/>
                <a:gd name="T1" fmla="*/ 36 h 282"/>
                <a:gd name="T2" fmla="*/ 255 w 400"/>
                <a:gd name="T3" fmla="*/ 0 h 282"/>
                <a:gd name="T4" fmla="*/ 220 w 400"/>
                <a:gd name="T5" fmla="*/ 20 h 282"/>
                <a:gd name="T6" fmla="*/ 220 w 400"/>
                <a:gd name="T7" fmla="*/ 20 h 282"/>
                <a:gd name="T8" fmla="*/ 212 w 400"/>
                <a:gd name="T9" fmla="*/ 69 h 282"/>
                <a:gd name="T10" fmla="*/ 58 w 400"/>
                <a:gd name="T11" fmla="*/ 69 h 282"/>
                <a:gd name="T12" fmla="*/ 58 w 400"/>
                <a:gd name="T13" fmla="*/ 69 h 282"/>
                <a:gd name="T14" fmla="*/ 83 w 400"/>
                <a:gd name="T15" fmla="*/ 227 h 282"/>
                <a:gd name="T16" fmla="*/ 358 w 400"/>
                <a:gd name="T17" fmla="*/ 189 h 282"/>
                <a:gd name="T18" fmla="*/ 314 w 400"/>
                <a:gd name="T19" fmla="*/ 36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00" h="282">
                  <a:moveTo>
                    <a:pt x="314" y="36"/>
                  </a:moveTo>
                  <a:cubicBezTo>
                    <a:pt x="288" y="18"/>
                    <a:pt x="255" y="0"/>
                    <a:pt x="255" y="0"/>
                  </a:cubicBezTo>
                  <a:cubicBezTo>
                    <a:pt x="220" y="20"/>
                    <a:pt x="220" y="20"/>
                    <a:pt x="220" y="20"/>
                  </a:cubicBezTo>
                  <a:cubicBezTo>
                    <a:pt x="220" y="20"/>
                    <a:pt x="220" y="20"/>
                    <a:pt x="220" y="20"/>
                  </a:cubicBezTo>
                  <a:cubicBezTo>
                    <a:pt x="212" y="69"/>
                    <a:pt x="212" y="69"/>
                    <a:pt x="212" y="69"/>
                  </a:cubicBezTo>
                  <a:cubicBezTo>
                    <a:pt x="137" y="140"/>
                    <a:pt x="59" y="70"/>
                    <a:pt x="58" y="69"/>
                  </a:cubicBezTo>
                  <a:cubicBezTo>
                    <a:pt x="58" y="69"/>
                    <a:pt x="58" y="69"/>
                    <a:pt x="58" y="69"/>
                  </a:cubicBezTo>
                  <a:cubicBezTo>
                    <a:pt x="58" y="69"/>
                    <a:pt x="0" y="171"/>
                    <a:pt x="83" y="227"/>
                  </a:cubicBezTo>
                  <a:cubicBezTo>
                    <a:pt x="166" y="282"/>
                    <a:pt x="246" y="276"/>
                    <a:pt x="358" y="189"/>
                  </a:cubicBezTo>
                  <a:cubicBezTo>
                    <a:pt x="358" y="189"/>
                    <a:pt x="400" y="95"/>
                    <a:pt x="314" y="36"/>
                  </a:cubicBezTo>
                </a:path>
              </a:pathLst>
            </a:custGeom>
            <a:solidFill>
              <a:srgbClr val="7A28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7" name="Freeform 49"/>
            <p:cNvSpPr>
              <a:spLocks/>
            </p:cNvSpPr>
            <p:nvPr/>
          </p:nvSpPr>
          <p:spPr bwMode="auto">
            <a:xfrm>
              <a:off x="6769" y="4745"/>
              <a:ext cx="764" cy="404"/>
            </a:xfrm>
            <a:custGeom>
              <a:avLst/>
              <a:gdLst>
                <a:gd name="T0" fmla="*/ 261 w 323"/>
                <a:gd name="T1" fmla="*/ 36 h 171"/>
                <a:gd name="T2" fmla="*/ 202 w 323"/>
                <a:gd name="T3" fmla="*/ 0 h 171"/>
                <a:gd name="T4" fmla="*/ 167 w 323"/>
                <a:gd name="T5" fmla="*/ 20 h 171"/>
                <a:gd name="T6" fmla="*/ 167 w 323"/>
                <a:gd name="T7" fmla="*/ 20 h 171"/>
                <a:gd name="T8" fmla="*/ 159 w 323"/>
                <a:gd name="T9" fmla="*/ 69 h 171"/>
                <a:gd name="T10" fmla="*/ 5 w 323"/>
                <a:gd name="T11" fmla="*/ 69 h 171"/>
                <a:gd name="T12" fmla="*/ 5 w 323"/>
                <a:gd name="T13" fmla="*/ 69 h 171"/>
                <a:gd name="T14" fmla="*/ 0 w 323"/>
                <a:gd name="T15" fmla="*/ 80 h 171"/>
                <a:gd name="T16" fmla="*/ 135 w 323"/>
                <a:gd name="T17" fmla="*/ 109 h 171"/>
                <a:gd name="T18" fmla="*/ 213 w 323"/>
                <a:gd name="T19" fmla="*/ 116 h 171"/>
                <a:gd name="T20" fmla="*/ 254 w 323"/>
                <a:gd name="T21" fmla="*/ 80 h 171"/>
                <a:gd name="T22" fmla="*/ 301 w 323"/>
                <a:gd name="T23" fmla="*/ 171 h 171"/>
                <a:gd name="T24" fmla="*/ 312 w 323"/>
                <a:gd name="T25" fmla="*/ 170 h 171"/>
                <a:gd name="T26" fmla="*/ 261 w 323"/>
                <a:gd name="T27" fmla="*/ 36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23" h="171">
                  <a:moveTo>
                    <a:pt x="261" y="36"/>
                  </a:moveTo>
                  <a:cubicBezTo>
                    <a:pt x="235" y="18"/>
                    <a:pt x="202" y="0"/>
                    <a:pt x="202" y="0"/>
                  </a:cubicBezTo>
                  <a:cubicBezTo>
                    <a:pt x="167" y="20"/>
                    <a:pt x="167" y="20"/>
                    <a:pt x="167" y="20"/>
                  </a:cubicBezTo>
                  <a:cubicBezTo>
                    <a:pt x="167" y="20"/>
                    <a:pt x="167" y="20"/>
                    <a:pt x="167" y="20"/>
                  </a:cubicBezTo>
                  <a:cubicBezTo>
                    <a:pt x="159" y="69"/>
                    <a:pt x="159" y="69"/>
                    <a:pt x="159" y="69"/>
                  </a:cubicBezTo>
                  <a:cubicBezTo>
                    <a:pt x="84" y="140"/>
                    <a:pt x="6" y="70"/>
                    <a:pt x="5" y="69"/>
                  </a:cubicBezTo>
                  <a:cubicBezTo>
                    <a:pt x="5" y="69"/>
                    <a:pt x="5" y="69"/>
                    <a:pt x="5" y="69"/>
                  </a:cubicBezTo>
                  <a:cubicBezTo>
                    <a:pt x="5" y="69"/>
                    <a:pt x="3" y="73"/>
                    <a:pt x="0" y="80"/>
                  </a:cubicBezTo>
                  <a:cubicBezTo>
                    <a:pt x="18" y="98"/>
                    <a:pt x="62" y="130"/>
                    <a:pt x="135" y="109"/>
                  </a:cubicBezTo>
                  <a:cubicBezTo>
                    <a:pt x="135" y="109"/>
                    <a:pt x="159" y="163"/>
                    <a:pt x="213" y="116"/>
                  </a:cubicBezTo>
                  <a:cubicBezTo>
                    <a:pt x="254" y="80"/>
                    <a:pt x="254" y="80"/>
                    <a:pt x="254" y="80"/>
                  </a:cubicBezTo>
                  <a:cubicBezTo>
                    <a:pt x="254" y="80"/>
                    <a:pt x="301" y="100"/>
                    <a:pt x="301" y="171"/>
                  </a:cubicBezTo>
                  <a:cubicBezTo>
                    <a:pt x="312" y="170"/>
                    <a:pt x="312" y="170"/>
                    <a:pt x="312" y="170"/>
                  </a:cubicBezTo>
                  <a:cubicBezTo>
                    <a:pt x="319" y="139"/>
                    <a:pt x="323" y="79"/>
                    <a:pt x="261" y="36"/>
                  </a:cubicBezTo>
                </a:path>
              </a:pathLst>
            </a:custGeom>
            <a:solidFill>
              <a:srgbClr val="6B1F6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8" name="Freeform 50"/>
            <p:cNvSpPr>
              <a:spLocks/>
            </p:cNvSpPr>
            <p:nvPr/>
          </p:nvSpPr>
          <p:spPr bwMode="auto">
            <a:xfrm>
              <a:off x="6736" y="5126"/>
              <a:ext cx="774" cy="286"/>
            </a:xfrm>
            <a:custGeom>
              <a:avLst/>
              <a:gdLst>
                <a:gd name="T0" fmla="*/ 37 w 327"/>
                <a:gd name="T1" fmla="*/ 40 h 121"/>
                <a:gd name="T2" fmla="*/ 0 w 327"/>
                <a:gd name="T3" fmla="*/ 0 h 121"/>
                <a:gd name="T4" fmla="*/ 44 w 327"/>
                <a:gd name="T5" fmla="*/ 66 h 121"/>
                <a:gd name="T6" fmla="*/ 319 w 327"/>
                <a:gd name="T7" fmla="*/ 28 h 121"/>
                <a:gd name="T8" fmla="*/ 327 w 327"/>
                <a:gd name="T9" fmla="*/ 1 h 121"/>
                <a:gd name="T10" fmla="*/ 37 w 327"/>
                <a:gd name="T11" fmla="*/ 4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27" h="121">
                  <a:moveTo>
                    <a:pt x="37" y="40"/>
                  </a:moveTo>
                  <a:cubicBezTo>
                    <a:pt x="19" y="28"/>
                    <a:pt x="8" y="14"/>
                    <a:pt x="0" y="0"/>
                  </a:cubicBezTo>
                  <a:cubicBezTo>
                    <a:pt x="4" y="23"/>
                    <a:pt x="16" y="47"/>
                    <a:pt x="44" y="66"/>
                  </a:cubicBezTo>
                  <a:cubicBezTo>
                    <a:pt x="127" y="121"/>
                    <a:pt x="207" y="115"/>
                    <a:pt x="319" y="28"/>
                  </a:cubicBezTo>
                  <a:cubicBezTo>
                    <a:pt x="319" y="28"/>
                    <a:pt x="324" y="18"/>
                    <a:pt x="327" y="1"/>
                  </a:cubicBezTo>
                  <a:cubicBezTo>
                    <a:pt x="209" y="93"/>
                    <a:pt x="125" y="98"/>
                    <a:pt x="37" y="40"/>
                  </a:cubicBezTo>
                  <a:close/>
                </a:path>
              </a:pathLst>
            </a:custGeom>
            <a:solidFill>
              <a:srgbClr val="6B1F6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9" name="Freeform 51"/>
            <p:cNvSpPr>
              <a:spLocks/>
            </p:cNvSpPr>
            <p:nvPr/>
          </p:nvSpPr>
          <p:spPr bwMode="auto">
            <a:xfrm>
              <a:off x="8324" y="5554"/>
              <a:ext cx="461" cy="341"/>
            </a:xfrm>
            <a:custGeom>
              <a:avLst/>
              <a:gdLst>
                <a:gd name="T0" fmla="*/ 174 w 195"/>
                <a:gd name="T1" fmla="*/ 75 h 144"/>
                <a:gd name="T2" fmla="*/ 171 w 195"/>
                <a:gd name="T3" fmla="*/ 127 h 144"/>
                <a:gd name="T4" fmla="*/ 83 w 195"/>
                <a:gd name="T5" fmla="*/ 118 h 144"/>
                <a:gd name="T6" fmla="*/ 0 w 195"/>
                <a:gd name="T7" fmla="*/ 43 h 144"/>
                <a:gd name="T8" fmla="*/ 79 w 195"/>
                <a:gd name="T9" fmla="*/ 22 h 144"/>
                <a:gd name="T10" fmla="*/ 174 w 195"/>
                <a:gd name="T11" fmla="*/ 75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5" h="144">
                  <a:moveTo>
                    <a:pt x="174" y="75"/>
                  </a:moveTo>
                  <a:cubicBezTo>
                    <a:pt x="174" y="75"/>
                    <a:pt x="195" y="113"/>
                    <a:pt x="171" y="127"/>
                  </a:cubicBezTo>
                  <a:cubicBezTo>
                    <a:pt x="147" y="141"/>
                    <a:pt x="118" y="144"/>
                    <a:pt x="83" y="118"/>
                  </a:cubicBezTo>
                  <a:cubicBezTo>
                    <a:pt x="47" y="92"/>
                    <a:pt x="0" y="73"/>
                    <a:pt x="0" y="43"/>
                  </a:cubicBezTo>
                  <a:cubicBezTo>
                    <a:pt x="0" y="13"/>
                    <a:pt x="41" y="0"/>
                    <a:pt x="79" y="22"/>
                  </a:cubicBezTo>
                  <a:cubicBezTo>
                    <a:pt x="118" y="44"/>
                    <a:pt x="174" y="75"/>
                    <a:pt x="174" y="75"/>
                  </a:cubicBezTo>
                  <a:close/>
                </a:path>
              </a:pathLst>
            </a:custGeom>
            <a:solidFill>
              <a:srgbClr val="1210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0" name="Freeform 52"/>
            <p:cNvSpPr>
              <a:spLocks/>
            </p:cNvSpPr>
            <p:nvPr/>
          </p:nvSpPr>
          <p:spPr bwMode="auto">
            <a:xfrm>
              <a:off x="8537" y="4671"/>
              <a:ext cx="274" cy="1122"/>
            </a:xfrm>
            <a:custGeom>
              <a:avLst/>
              <a:gdLst>
                <a:gd name="T0" fmla="*/ 98 w 116"/>
                <a:gd name="T1" fmla="*/ 143 h 474"/>
                <a:gd name="T2" fmla="*/ 98 w 116"/>
                <a:gd name="T3" fmla="*/ 443 h 474"/>
                <a:gd name="T4" fmla="*/ 0 w 116"/>
                <a:gd name="T5" fmla="*/ 443 h 474"/>
                <a:gd name="T6" fmla="*/ 0 w 116"/>
                <a:gd name="T7" fmla="*/ 107 h 474"/>
                <a:gd name="T8" fmla="*/ 116 w 116"/>
                <a:gd name="T9" fmla="*/ 5 h 474"/>
                <a:gd name="T10" fmla="*/ 98 w 116"/>
                <a:gd name="T11" fmla="*/ 143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6" h="474">
                  <a:moveTo>
                    <a:pt x="98" y="143"/>
                  </a:moveTo>
                  <a:cubicBezTo>
                    <a:pt x="98" y="443"/>
                    <a:pt x="98" y="443"/>
                    <a:pt x="98" y="443"/>
                  </a:cubicBezTo>
                  <a:cubicBezTo>
                    <a:pt x="98" y="443"/>
                    <a:pt x="49" y="474"/>
                    <a:pt x="0" y="443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0" y="47"/>
                    <a:pt x="56" y="0"/>
                    <a:pt x="116" y="5"/>
                  </a:cubicBezTo>
                  <a:cubicBezTo>
                    <a:pt x="98" y="143"/>
                    <a:pt x="98" y="143"/>
                    <a:pt x="98" y="143"/>
                  </a:cubicBezTo>
                </a:path>
              </a:pathLst>
            </a:custGeom>
            <a:solidFill>
              <a:srgbClr val="535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1" name="Freeform 53"/>
            <p:cNvSpPr>
              <a:spLocks/>
            </p:cNvSpPr>
            <p:nvPr/>
          </p:nvSpPr>
          <p:spPr bwMode="auto">
            <a:xfrm>
              <a:off x="6915" y="3689"/>
              <a:ext cx="2067" cy="1370"/>
            </a:xfrm>
            <a:custGeom>
              <a:avLst/>
              <a:gdLst>
                <a:gd name="T0" fmla="*/ 740 w 873"/>
                <a:gd name="T1" fmla="*/ 97 h 579"/>
                <a:gd name="T2" fmla="*/ 133 w 873"/>
                <a:gd name="T3" fmla="*/ 97 h 579"/>
                <a:gd name="T4" fmla="*/ 9 w 873"/>
                <a:gd name="T5" fmla="*/ 290 h 579"/>
                <a:gd name="T6" fmla="*/ 133 w 873"/>
                <a:gd name="T7" fmla="*/ 483 h 579"/>
                <a:gd name="T8" fmla="*/ 740 w 873"/>
                <a:gd name="T9" fmla="*/ 483 h 579"/>
                <a:gd name="T10" fmla="*/ 864 w 873"/>
                <a:gd name="T11" fmla="*/ 290 h 579"/>
                <a:gd name="T12" fmla="*/ 740 w 873"/>
                <a:gd name="T13" fmla="*/ 97 h 5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3" h="579">
                  <a:moveTo>
                    <a:pt x="740" y="97"/>
                  </a:moveTo>
                  <a:cubicBezTo>
                    <a:pt x="572" y="0"/>
                    <a:pt x="301" y="0"/>
                    <a:pt x="133" y="97"/>
                  </a:cubicBezTo>
                  <a:cubicBezTo>
                    <a:pt x="42" y="150"/>
                    <a:pt x="0" y="220"/>
                    <a:pt x="9" y="290"/>
                  </a:cubicBezTo>
                  <a:cubicBezTo>
                    <a:pt x="0" y="359"/>
                    <a:pt x="42" y="430"/>
                    <a:pt x="133" y="483"/>
                  </a:cubicBezTo>
                  <a:cubicBezTo>
                    <a:pt x="301" y="579"/>
                    <a:pt x="572" y="579"/>
                    <a:pt x="740" y="483"/>
                  </a:cubicBezTo>
                  <a:cubicBezTo>
                    <a:pt x="831" y="430"/>
                    <a:pt x="873" y="359"/>
                    <a:pt x="864" y="290"/>
                  </a:cubicBezTo>
                  <a:cubicBezTo>
                    <a:pt x="873" y="220"/>
                    <a:pt x="831" y="150"/>
                    <a:pt x="740" y="9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2" name="Freeform 54"/>
            <p:cNvSpPr>
              <a:spLocks/>
            </p:cNvSpPr>
            <p:nvPr/>
          </p:nvSpPr>
          <p:spPr bwMode="auto">
            <a:xfrm>
              <a:off x="6835" y="3689"/>
              <a:ext cx="2227" cy="1288"/>
            </a:xfrm>
            <a:custGeom>
              <a:avLst/>
              <a:gdLst>
                <a:gd name="T0" fmla="*/ 774 w 941"/>
                <a:gd name="T1" fmla="*/ 447 h 544"/>
                <a:gd name="T2" fmla="*/ 167 w 941"/>
                <a:gd name="T3" fmla="*/ 447 h 544"/>
                <a:gd name="T4" fmla="*/ 167 w 941"/>
                <a:gd name="T5" fmla="*/ 97 h 544"/>
                <a:gd name="T6" fmla="*/ 774 w 941"/>
                <a:gd name="T7" fmla="*/ 97 h 544"/>
                <a:gd name="T8" fmla="*/ 774 w 941"/>
                <a:gd name="T9" fmla="*/ 447 h 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1" h="544">
                  <a:moveTo>
                    <a:pt x="774" y="447"/>
                  </a:moveTo>
                  <a:cubicBezTo>
                    <a:pt x="606" y="544"/>
                    <a:pt x="335" y="544"/>
                    <a:pt x="167" y="447"/>
                  </a:cubicBezTo>
                  <a:cubicBezTo>
                    <a:pt x="0" y="350"/>
                    <a:pt x="0" y="193"/>
                    <a:pt x="167" y="97"/>
                  </a:cubicBezTo>
                  <a:cubicBezTo>
                    <a:pt x="335" y="0"/>
                    <a:pt x="606" y="0"/>
                    <a:pt x="774" y="97"/>
                  </a:cubicBezTo>
                  <a:cubicBezTo>
                    <a:pt x="941" y="193"/>
                    <a:pt x="941" y="350"/>
                    <a:pt x="774" y="447"/>
                  </a:cubicBezTo>
                </a:path>
              </a:pathLst>
            </a:custGeom>
            <a:solidFill>
              <a:srgbClr val="F1F1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3" name="Freeform 55"/>
            <p:cNvSpPr>
              <a:spLocks/>
            </p:cNvSpPr>
            <p:nvPr/>
          </p:nvSpPr>
          <p:spPr bwMode="auto">
            <a:xfrm>
              <a:off x="7083" y="4271"/>
              <a:ext cx="337" cy="131"/>
            </a:xfrm>
            <a:custGeom>
              <a:avLst/>
              <a:gdLst>
                <a:gd name="T0" fmla="*/ 337 w 337"/>
                <a:gd name="T1" fmla="*/ 0 h 131"/>
                <a:gd name="T2" fmla="*/ 0 w 337"/>
                <a:gd name="T3" fmla="*/ 0 h 131"/>
                <a:gd name="T4" fmla="*/ 114 w 337"/>
                <a:gd name="T5" fmla="*/ 131 h 131"/>
                <a:gd name="T6" fmla="*/ 337 w 337"/>
                <a:gd name="T7" fmla="*/ 0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7" h="131">
                  <a:moveTo>
                    <a:pt x="337" y="0"/>
                  </a:moveTo>
                  <a:lnTo>
                    <a:pt x="0" y="0"/>
                  </a:lnTo>
                  <a:lnTo>
                    <a:pt x="114" y="131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rgbClr val="D8D8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4" name="Freeform 56"/>
            <p:cNvSpPr>
              <a:spLocks/>
            </p:cNvSpPr>
            <p:nvPr/>
          </p:nvSpPr>
          <p:spPr bwMode="auto">
            <a:xfrm>
              <a:off x="7083" y="4271"/>
              <a:ext cx="337" cy="131"/>
            </a:xfrm>
            <a:custGeom>
              <a:avLst/>
              <a:gdLst>
                <a:gd name="T0" fmla="*/ 337 w 337"/>
                <a:gd name="T1" fmla="*/ 0 h 131"/>
                <a:gd name="T2" fmla="*/ 0 w 337"/>
                <a:gd name="T3" fmla="*/ 0 h 131"/>
                <a:gd name="T4" fmla="*/ 114 w 337"/>
                <a:gd name="T5" fmla="*/ 131 h 131"/>
                <a:gd name="T6" fmla="*/ 337 w 337"/>
                <a:gd name="T7" fmla="*/ 0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7" h="131">
                  <a:moveTo>
                    <a:pt x="337" y="0"/>
                  </a:moveTo>
                  <a:lnTo>
                    <a:pt x="0" y="0"/>
                  </a:lnTo>
                  <a:lnTo>
                    <a:pt x="114" y="131"/>
                  </a:lnTo>
                  <a:lnTo>
                    <a:pt x="33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5" name="Freeform 57"/>
            <p:cNvSpPr>
              <a:spLocks/>
            </p:cNvSpPr>
            <p:nvPr/>
          </p:nvSpPr>
          <p:spPr bwMode="auto">
            <a:xfrm>
              <a:off x="6915" y="4376"/>
              <a:ext cx="2067" cy="683"/>
            </a:xfrm>
            <a:custGeom>
              <a:avLst/>
              <a:gdLst>
                <a:gd name="T0" fmla="*/ 740 w 873"/>
                <a:gd name="T1" fmla="*/ 157 h 289"/>
                <a:gd name="T2" fmla="*/ 133 w 873"/>
                <a:gd name="T3" fmla="*/ 157 h 289"/>
                <a:gd name="T4" fmla="*/ 9 w 873"/>
                <a:gd name="T5" fmla="*/ 0 h 289"/>
                <a:gd name="T6" fmla="*/ 133 w 873"/>
                <a:gd name="T7" fmla="*/ 193 h 289"/>
                <a:gd name="T8" fmla="*/ 740 w 873"/>
                <a:gd name="T9" fmla="*/ 193 h 289"/>
                <a:gd name="T10" fmla="*/ 864 w 873"/>
                <a:gd name="T11" fmla="*/ 0 h 289"/>
                <a:gd name="T12" fmla="*/ 740 w 873"/>
                <a:gd name="T13" fmla="*/ 157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3" h="289">
                  <a:moveTo>
                    <a:pt x="740" y="157"/>
                  </a:moveTo>
                  <a:cubicBezTo>
                    <a:pt x="572" y="254"/>
                    <a:pt x="301" y="254"/>
                    <a:pt x="133" y="157"/>
                  </a:cubicBezTo>
                  <a:cubicBezTo>
                    <a:pt x="57" y="113"/>
                    <a:pt x="16" y="57"/>
                    <a:pt x="9" y="0"/>
                  </a:cubicBezTo>
                  <a:cubicBezTo>
                    <a:pt x="0" y="69"/>
                    <a:pt x="42" y="140"/>
                    <a:pt x="133" y="193"/>
                  </a:cubicBezTo>
                  <a:cubicBezTo>
                    <a:pt x="301" y="289"/>
                    <a:pt x="572" y="289"/>
                    <a:pt x="740" y="193"/>
                  </a:cubicBezTo>
                  <a:cubicBezTo>
                    <a:pt x="831" y="140"/>
                    <a:pt x="873" y="69"/>
                    <a:pt x="864" y="0"/>
                  </a:cubicBezTo>
                  <a:cubicBezTo>
                    <a:pt x="857" y="57"/>
                    <a:pt x="816" y="113"/>
                    <a:pt x="740" y="157"/>
                  </a:cubicBezTo>
                </a:path>
              </a:pathLst>
            </a:custGeom>
            <a:solidFill>
              <a:srgbClr val="C5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6" name="Freeform 58"/>
            <p:cNvSpPr>
              <a:spLocks/>
            </p:cNvSpPr>
            <p:nvPr/>
          </p:nvSpPr>
          <p:spPr bwMode="auto">
            <a:xfrm>
              <a:off x="7192" y="4702"/>
              <a:ext cx="1546" cy="220"/>
            </a:xfrm>
            <a:custGeom>
              <a:avLst/>
              <a:gdLst>
                <a:gd name="T0" fmla="*/ 653 w 653"/>
                <a:gd name="T1" fmla="*/ 0 h 93"/>
                <a:gd name="T2" fmla="*/ 646 w 653"/>
                <a:gd name="T3" fmla="*/ 4 h 93"/>
                <a:gd name="T4" fmla="*/ 639 w 653"/>
                <a:gd name="T5" fmla="*/ 9 h 93"/>
                <a:gd name="T6" fmla="*/ 628 w 653"/>
                <a:gd name="T7" fmla="*/ 16 h 93"/>
                <a:gd name="T8" fmla="*/ 615 w 653"/>
                <a:gd name="T9" fmla="*/ 24 h 93"/>
                <a:gd name="T10" fmla="*/ 607 w 653"/>
                <a:gd name="T11" fmla="*/ 28 h 93"/>
                <a:gd name="T12" fmla="*/ 599 w 653"/>
                <a:gd name="T13" fmla="*/ 33 h 93"/>
                <a:gd name="T14" fmla="*/ 590 w 653"/>
                <a:gd name="T15" fmla="*/ 37 h 93"/>
                <a:gd name="T16" fmla="*/ 580 w 653"/>
                <a:gd name="T17" fmla="*/ 42 h 93"/>
                <a:gd name="T18" fmla="*/ 559 w 653"/>
                <a:gd name="T19" fmla="*/ 51 h 93"/>
                <a:gd name="T20" fmla="*/ 509 w 653"/>
                <a:gd name="T21" fmla="*/ 67 h 93"/>
                <a:gd name="T22" fmla="*/ 482 w 653"/>
                <a:gd name="T23" fmla="*/ 75 h 93"/>
                <a:gd name="T24" fmla="*/ 453 w 653"/>
                <a:gd name="T25" fmla="*/ 81 h 93"/>
                <a:gd name="T26" fmla="*/ 392 w 653"/>
                <a:gd name="T27" fmla="*/ 90 h 93"/>
                <a:gd name="T28" fmla="*/ 328 w 653"/>
                <a:gd name="T29" fmla="*/ 93 h 93"/>
                <a:gd name="T30" fmla="*/ 264 w 653"/>
                <a:gd name="T31" fmla="*/ 91 h 93"/>
                <a:gd name="T32" fmla="*/ 202 w 653"/>
                <a:gd name="T33" fmla="*/ 84 h 93"/>
                <a:gd name="T34" fmla="*/ 145 w 653"/>
                <a:gd name="T35" fmla="*/ 72 h 93"/>
                <a:gd name="T36" fmla="*/ 119 w 653"/>
                <a:gd name="T37" fmla="*/ 64 h 93"/>
                <a:gd name="T38" fmla="*/ 96 w 653"/>
                <a:gd name="T39" fmla="*/ 56 h 93"/>
                <a:gd name="T40" fmla="*/ 85 w 653"/>
                <a:gd name="T41" fmla="*/ 52 h 93"/>
                <a:gd name="T42" fmla="*/ 74 w 653"/>
                <a:gd name="T43" fmla="*/ 48 h 93"/>
                <a:gd name="T44" fmla="*/ 55 w 653"/>
                <a:gd name="T45" fmla="*/ 39 h 93"/>
                <a:gd name="T46" fmla="*/ 39 w 653"/>
                <a:gd name="T47" fmla="*/ 31 h 93"/>
                <a:gd name="T48" fmla="*/ 25 w 653"/>
                <a:gd name="T49" fmla="*/ 24 h 93"/>
                <a:gd name="T50" fmla="*/ 6 w 653"/>
                <a:gd name="T51" fmla="*/ 13 h 93"/>
                <a:gd name="T52" fmla="*/ 0 w 653"/>
                <a:gd name="T53" fmla="*/ 9 h 93"/>
                <a:gd name="T54" fmla="*/ 6 w 653"/>
                <a:gd name="T55" fmla="*/ 13 h 93"/>
                <a:gd name="T56" fmla="*/ 25 w 653"/>
                <a:gd name="T57" fmla="*/ 23 h 93"/>
                <a:gd name="T58" fmla="*/ 39 w 653"/>
                <a:gd name="T59" fmla="*/ 30 h 93"/>
                <a:gd name="T60" fmla="*/ 56 w 653"/>
                <a:gd name="T61" fmla="*/ 38 h 93"/>
                <a:gd name="T62" fmla="*/ 75 w 653"/>
                <a:gd name="T63" fmla="*/ 46 h 93"/>
                <a:gd name="T64" fmla="*/ 85 w 653"/>
                <a:gd name="T65" fmla="*/ 50 h 93"/>
                <a:gd name="T66" fmla="*/ 96 w 653"/>
                <a:gd name="T67" fmla="*/ 54 h 93"/>
                <a:gd name="T68" fmla="*/ 120 w 653"/>
                <a:gd name="T69" fmla="*/ 62 h 93"/>
                <a:gd name="T70" fmla="*/ 146 w 653"/>
                <a:gd name="T71" fmla="*/ 69 h 93"/>
                <a:gd name="T72" fmla="*/ 203 w 653"/>
                <a:gd name="T73" fmla="*/ 80 h 93"/>
                <a:gd name="T74" fmla="*/ 264 w 653"/>
                <a:gd name="T75" fmla="*/ 87 h 93"/>
                <a:gd name="T76" fmla="*/ 328 w 653"/>
                <a:gd name="T77" fmla="*/ 89 h 93"/>
                <a:gd name="T78" fmla="*/ 391 w 653"/>
                <a:gd name="T79" fmla="*/ 86 h 93"/>
                <a:gd name="T80" fmla="*/ 452 w 653"/>
                <a:gd name="T81" fmla="*/ 77 h 93"/>
                <a:gd name="T82" fmla="*/ 481 w 653"/>
                <a:gd name="T83" fmla="*/ 72 h 93"/>
                <a:gd name="T84" fmla="*/ 509 w 653"/>
                <a:gd name="T85" fmla="*/ 65 h 93"/>
                <a:gd name="T86" fmla="*/ 558 w 653"/>
                <a:gd name="T87" fmla="*/ 49 h 93"/>
                <a:gd name="T88" fmla="*/ 579 w 653"/>
                <a:gd name="T89" fmla="*/ 40 h 93"/>
                <a:gd name="T90" fmla="*/ 589 w 653"/>
                <a:gd name="T91" fmla="*/ 36 h 93"/>
                <a:gd name="T92" fmla="*/ 598 w 653"/>
                <a:gd name="T93" fmla="*/ 31 h 93"/>
                <a:gd name="T94" fmla="*/ 606 w 653"/>
                <a:gd name="T95" fmla="*/ 27 h 93"/>
                <a:gd name="T96" fmla="*/ 614 w 653"/>
                <a:gd name="T97" fmla="*/ 23 h 93"/>
                <a:gd name="T98" fmla="*/ 628 w 653"/>
                <a:gd name="T99" fmla="*/ 15 h 93"/>
                <a:gd name="T100" fmla="*/ 638 w 653"/>
                <a:gd name="T101" fmla="*/ 9 h 93"/>
                <a:gd name="T102" fmla="*/ 646 w 653"/>
                <a:gd name="T103" fmla="*/ 4 h 93"/>
                <a:gd name="T104" fmla="*/ 653 w 653"/>
                <a:gd name="T105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653" h="93">
                  <a:moveTo>
                    <a:pt x="653" y="0"/>
                  </a:moveTo>
                  <a:cubicBezTo>
                    <a:pt x="653" y="0"/>
                    <a:pt x="650" y="1"/>
                    <a:pt x="646" y="4"/>
                  </a:cubicBezTo>
                  <a:cubicBezTo>
                    <a:pt x="644" y="6"/>
                    <a:pt x="642" y="7"/>
                    <a:pt x="639" y="9"/>
                  </a:cubicBezTo>
                  <a:cubicBezTo>
                    <a:pt x="636" y="11"/>
                    <a:pt x="632" y="14"/>
                    <a:pt x="628" y="16"/>
                  </a:cubicBezTo>
                  <a:cubicBezTo>
                    <a:pt x="624" y="19"/>
                    <a:pt x="620" y="21"/>
                    <a:pt x="615" y="24"/>
                  </a:cubicBezTo>
                  <a:cubicBezTo>
                    <a:pt x="612" y="25"/>
                    <a:pt x="610" y="27"/>
                    <a:pt x="607" y="28"/>
                  </a:cubicBezTo>
                  <a:cubicBezTo>
                    <a:pt x="604" y="30"/>
                    <a:pt x="601" y="31"/>
                    <a:pt x="599" y="33"/>
                  </a:cubicBezTo>
                  <a:cubicBezTo>
                    <a:pt x="596" y="34"/>
                    <a:pt x="593" y="36"/>
                    <a:pt x="590" y="37"/>
                  </a:cubicBezTo>
                  <a:cubicBezTo>
                    <a:pt x="586" y="39"/>
                    <a:pt x="583" y="40"/>
                    <a:pt x="580" y="42"/>
                  </a:cubicBezTo>
                  <a:cubicBezTo>
                    <a:pt x="573" y="45"/>
                    <a:pt x="566" y="48"/>
                    <a:pt x="559" y="51"/>
                  </a:cubicBezTo>
                  <a:cubicBezTo>
                    <a:pt x="544" y="56"/>
                    <a:pt x="527" y="62"/>
                    <a:pt x="509" y="67"/>
                  </a:cubicBezTo>
                  <a:cubicBezTo>
                    <a:pt x="501" y="70"/>
                    <a:pt x="491" y="72"/>
                    <a:pt x="482" y="75"/>
                  </a:cubicBezTo>
                  <a:cubicBezTo>
                    <a:pt x="472" y="77"/>
                    <a:pt x="463" y="79"/>
                    <a:pt x="453" y="81"/>
                  </a:cubicBezTo>
                  <a:cubicBezTo>
                    <a:pt x="433" y="85"/>
                    <a:pt x="413" y="88"/>
                    <a:pt x="392" y="90"/>
                  </a:cubicBezTo>
                  <a:cubicBezTo>
                    <a:pt x="371" y="92"/>
                    <a:pt x="349" y="93"/>
                    <a:pt x="328" y="93"/>
                  </a:cubicBezTo>
                  <a:cubicBezTo>
                    <a:pt x="306" y="93"/>
                    <a:pt x="285" y="93"/>
                    <a:pt x="264" y="91"/>
                  </a:cubicBezTo>
                  <a:cubicBezTo>
                    <a:pt x="243" y="89"/>
                    <a:pt x="222" y="87"/>
                    <a:pt x="202" y="84"/>
                  </a:cubicBezTo>
                  <a:cubicBezTo>
                    <a:pt x="182" y="80"/>
                    <a:pt x="163" y="76"/>
                    <a:pt x="145" y="72"/>
                  </a:cubicBezTo>
                  <a:cubicBezTo>
                    <a:pt x="136" y="69"/>
                    <a:pt x="128" y="67"/>
                    <a:pt x="119" y="64"/>
                  </a:cubicBezTo>
                  <a:cubicBezTo>
                    <a:pt x="111" y="61"/>
                    <a:pt x="103" y="59"/>
                    <a:pt x="96" y="56"/>
                  </a:cubicBezTo>
                  <a:cubicBezTo>
                    <a:pt x="92" y="55"/>
                    <a:pt x="88" y="53"/>
                    <a:pt x="85" y="52"/>
                  </a:cubicBezTo>
                  <a:cubicBezTo>
                    <a:pt x="81" y="51"/>
                    <a:pt x="77" y="49"/>
                    <a:pt x="74" y="48"/>
                  </a:cubicBezTo>
                  <a:cubicBezTo>
                    <a:pt x="67" y="45"/>
                    <a:pt x="61" y="42"/>
                    <a:pt x="55" y="39"/>
                  </a:cubicBezTo>
                  <a:cubicBezTo>
                    <a:pt x="49" y="37"/>
                    <a:pt x="44" y="34"/>
                    <a:pt x="39" y="31"/>
                  </a:cubicBezTo>
                  <a:cubicBezTo>
                    <a:pt x="34" y="29"/>
                    <a:pt x="29" y="26"/>
                    <a:pt x="25" y="24"/>
                  </a:cubicBezTo>
                  <a:cubicBezTo>
                    <a:pt x="17" y="20"/>
                    <a:pt x="11" y="16"/>
                    <a:pt x="6" y="13"/>
                  </a:cubicBezTo>
                  <a:cubicBezTo>
                    <a:pt x="2" y="10"/>
                    <a:pt x="0" y="9"/>
                    <a:pt x="0" y="9"/>
                  </a:cubicBezTo>
                  <a:cubicBezTo>
                    <a:pt x="0" y="9"/>
                    <a:pt x="2" y="10"/>
                    <a:pt x="6" y="13"/>
                  </a:cubicBezTo>
                  <a:cubicBezTo>
                    <a:pt x="11" y="15"/>
                    <a:pt x="17" y="19"/>
                    <a:pt x="25" y="23"/>
                  </a:cubicBezTo>
                  <a:cubicBezTo>
                    <a:pt x="29" y="26"/>
                    <a:pt x="34" y="28"/>
                    <a:pt x="39" y="30"/>
                  </a:cubicBezTo>
                  <a:cubicBezTo>
                    <a:pt x="44" y="33"/>
                    <a:pt x="50" y="36"/>
                    <a:pt x="56" y="38"/>
                  </a:cubicBezTo>
                  <a:cubicBezTo>
                    <a:pt x="62" y="41"/>
                    <a:pt x="68" y="44"/>
                    <a:pt x="75" y="46"/>
                  </a:cubicBezTo>
                  <a:cubicBezTo>
                    <a:pt x="78" y="47"/>
                    <a:pt x="82" y="49"/>
                    <a:pt x="85" y="50"/>
                  </a:cubicBezTo>
                  <a:cubicBezTo>
                    <a:pt x="89" y="51"/>
                    <a:pt x="93" y="53"/>
                    <a:pt x="96" y="54"/>
                  </a:cubicBezTo>
                  <a:cubicBezTo>
                    <a:pt x="104" y="57"/>
                    <a:pt x="112" y="59"/>
                    <a:pt x="120" y="62"/>
                  </a:cubicBezTo>
                  <a:cubicBezTo>
                    <a:pt x="129" y="64"/>
                    <a:pt x="137" y="67"/>
                    <a:pt x="146" y="69"/>
                  </a:cubicBezTo>
                  <a:cubicBezTo>
                    <a:pt x="164" y="73"/>
                    <a:pt x="183" y="77"/>
                    <a:pt x="203" y="80"/>
                  </a:cubicBezTo>
                  <a:cubicBezTo>
                    <a:pt x="222" y="84"/>
                    <a:pt x="243" y="86"/>
                    <a:pt x="264" y="87"/>
                  </a:cubicBezTo>
                  <a:cubicBezTo>
                    <a:pt x="285" y="89"/>
                    <a:pt x="306" y="90"/>
                    <a:pt x="328" y="89"/>
                  </a:cubicBezTo>
                  <a:cubicBezTo>
                    <a:pt x="349" y="89"/>
                    <a:pt x="370" y="88"/>
                    <a:pt x="391" y="86"/>
                  </a:cubicBezTo>
                  <a:cubicBezTo>
                    <a:pt x="412" y="84"/>
                    <a:pt x="433" y="81"/>
                    <a:pt x="452" y="77"/>
                  </a:cubicBezTo>
                  <a:cubicBezTo>
                    <a:pt x="462" y="76"/>
                    <a:pt x="472" y="73"/>
                    <a:pt x="481" y="72"/>
                  </a:cubicBezTo>
                  <a:cubicBezTo>
                    <a:pt x="491" y="69"/>
                    <a:pt x="500" y="67"/>
                    <a:pt x="509" y="65"/>
                  </a:cubicBezTo>
                  <a:cubicBezTo>
                    <a:pt x="526" y="60"/>
                    <a:pt x="543" y="54"/>
                    <a:pt x="558" y="49"/>
                  </a:cubicBezTo>
                  <a:cubicBezTo>
                    <a:pt x="565" y="46"/>
                    <a:pt x="572" y="43"/>
                    <a:pt x="579" y="40"/>
                  </a:cubicBezTo>
                  <a:cubicBezTo>
                    <a:pt x="582" y="38"/>
                    <a:pt x="586" y="37"/>
                    <a:pt x="589" y="36"/>
                  </a:cubicBezTo>
                  <a:cubicBezTo>
                    <a:pt x="592" y="34"/>
                    <a:pt x="595" y="33"/>
                    <a:pt x="598" y="31"/>
                  </a:cubicBezTo>
                  <a:cubicBezTo>
                    <a:pt x="601" y="30"/>
                    <a:pt x="604" y="29"/>
                    <a:pt x="606" y="27"/>
                  </a:cubicBezTo>
                  <a:cubicBezTo>
                    <a:pt x="609" y="26"/>
                    <a:pt x="612" y="24"/>
                    <a:pt x="614" y="23"/>
                  </a:cubicBezTo>
                  <a:cubicBezTo>
                    <a:pt x="619" y="20"/>
                    <a:pt x="624" y="18"/>
                    <a:pt x="628" y="15"/>
                  </a:cubicBezTo>
                  <a:cubicBezTo>
                    <a:pt x="632" y="13"/>
                    <a:pt x="635" y="11"/>
                    <a:pt x="638" y="9"/>
                  </a:cubicBezTo>
                  <a:cubicBezTo>
                    <a:pt x="642" y="7"/>
                    <a:pt x="644" y="5"/>
                    <a:pt x="646" y="4"/>
                  </a:cubicBezTo>
                  <a:cubicBezTo>
                    <a:pt x="650" y="1"/>
                    <a:pt x="653" y="0"/>
                    <a:pt x="653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7" name="Freeform 59"/>
            <p:cNvSpPr>
              <a:spLocks/>
            </p:cNvSpPr>
            <p:nvPr/>
          </p:nvSpPr>
          <p:spPr bwMode="auto">
            <a:xfrm>
              <a:off x="7420" y="3869"/>
              <a:ext cx="582" cy="684"/>
            </a:xfrm>
            <a:custGeom>
              <a:avLst/>
              <a:gdLst>
                <a:gd name="T0" fmla="*/ 97 w 582"/>
                <a:gd name="T1" fmla="*/ 0 h 684"/>
                <a:gd name="T2" fmla="*/ 78 w 582"/>
                <a:gd name="T3" fmla="*/ 12 h 684"/>
                <a:gd name="T4" fmla="*/ 0 w 582"/>
                <a:gd name="T5" fmla="*/ 402 h 684"/>
                <a:gd name="T6" fmla="*/ 485 w 582"/>
                <a:gd name="T7" fmla="*/ 684 h 684"/>
                <a:gd name="T8" fmla="*/ 504 w 582"/>
                <a:gd name="T9" fmla="*/ 672 h 684"/>
                <a:gd name="T10" fmla="*/ 582 w 582"/>
                <a:gd name="T11" fmla="*/ 282 h 684"/>
                <a:gd name="T12" fmla="*/ 97 w 582"/>
                <a:gd name="T13" fmla="*/ 0 h 6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2" h="684">
                  <a:moveTo>
                    <a:pt x="97" y="0"/>
                  </a:moveTo>
                  <a:lnTo>
                    <a:pt x="78" y="12"/>
                  </a:lnTo>
                  <a:lnTo>
                    <a:pt x="0" y="402"/>
                  </a:lnTo>
                  <a:lnTo>
                    <a:pt x="485" y="684"/>
                  </a:lnTo>
                  <a:lnTo>
                    <a:pt x="504" y="672"/>
                  </a:lnTo>
                  <a:lnTo>
                    <a:pt x="582" y="282"/>
                  </a:lnTo>
                  <a:lnTo>
                    <a:pt x="97" y="0"/>
                  </a:lnTo>
                  <a:close/>
                </a:path>
              </a:pathLst>
            </a:custGeom>
            <a:solidFill>
              <a:srgbClr val="5151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8" name="Freeform 60"/>
            <p:cNvSpPr>
              <a:spLocks/>
            </p:cNvSpPr>
            <p:nvPr/>
          </p:nvSpPr>
          <p:spPr bwMode="auto">
            <a:xfrm>
              <a:off x="7420" y="3869"/>
              <a:ext cx="582" cy="684"/>
            </a:xfrm>
            <a:custGeom>
              <a:avLst/>
              <a:gdLst>
                <a:gd name="T0" fmla="*/ 97 w 582"/>
                <a:gd name="T1" fmla="*/ 0 h 684"/>
                <a:gd name="T2" fmla="*/ 78 w 582"/>
                <a:gd name="T3" fmla="*/ 12 h 684"/>
                <a:gd name="T4" fmla="*/ 0 w 582"/>
                <a:gd name="T5" fmla="*/ 402 h 684"/>
                <a:gd name="T6" fmla="*/ 485 w 582"/>
                <a:gd name="T7" fmla="*/ 684 h 684"/>
                <a:gd name="T8" fmla="*/ 504 w 582"/>
                <a:gd name="T9" fmla="*/ 672 h 684"/>
                <a:gd name="T10" fmla="*/ 582 w 582"/>
                <a:gd name="T11" fmla="*/ 282 h 684"/>
                <a:gd name="T12" fmla="*/ 97 w 582"/>
                <a:gd name="T13" fmla="*/ 0 h 6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2" h="684">
                  <a:moveTo>
                    <a:pt x="97" y="0"/>
                  </a:moveTo>
                  <a:lnTo>
                    <a:pt x="78" y="12"/>
                  </a:lnTo>
                  <a:lnTo>
                    <a:pt x="0" y="402"/>
                  </a:lnTo>
                  <a:lnTo>
                    <a:pt x="485" y="684"/>
                  </a:lnTo>
                  <a:lnTo>
                    <a:pt x="504" y="672"/>
                  </a:lnTo>
                  <a:lnTo>
                    <a:pt x="582" y="282"/>
                  </a:lnTo>
                  <a:lnTo>
                    <a:pt x="9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9" name="Freeform 61"/>
            <p:cNvSpPr>
              <a:spLocks/>
            </p:cNvSpPr>
            <p:nvPr/>
          </p:nvSpPr>
          <p:spPr bwMode="auto">
            <a:xfrm>
              <a:off x="7098" y="4262"/>
              <a:ext cx="826" cy="476"/>
            </a:xfrm>
            <a:custGeom>
              <a:avLst/>
              <a:gdLst>
                <a:gd name="T0" fmla="*/ 485 w 826"/>
                <a:gd name="T1" fmla="*/ 476 h 476"/>
                <a:gd name="T2" fmla="*/ 0 w 826"/>
                <a:gd name="T3" fmla="*/ 196 h 476"/>
                <a:gd name="T4" fmla="*/ 341 w 826"/>
                <a:gd name="T5" fmla="*/ 0 h 476"/>
                <a:gd name="T6" fmla="*/ 826 w 826"/>
                <a:gd name="T7" fmla="*/ 279 h 476"/>
                <a:gd name="T8" fmla="*/ 485 w 826"/>
                <a:gd name="T9" fmla="*/ 476 h 4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6" h="476">
                  <a:moveTo>
                    <a:pt x="485" y="476"/>
                  </a:moveTo>
                  <a:lnTo>
                    <a:pt x="0" y="196"/>
                  </a:lnTo>
                  <a:lnTo>
                    <a:pt x="341" y="0"/>
                  </a:lnTo>
                  <a:lnTo>
                    <a:pt x="826" y="279"/>
                  </a:lnTo>
                  <a:lnTo>
                    <a:pt x="485" y="476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0" name="Freeform 62"/>
            <p:cNvSpPr>
              <a:spLocks/>
            </p:cNvSpPr>
            <p:nvPr/>
          </p:nvSpPr>
          <p:spPr bwMode="auto">
            <a:xfrm>
              <a:off x="7098" y="4262"/>
              <a:ext cx="826" cy="476"/>
            </a:xfrm>
            <a:custGeom>
              <a:avLst/>
              <a:gdLst>
                <a:gd name="T0" fmla="*/ 485 w 826"/>
                <a:gd name="T1" fmla="*/ 476 h 476"/>
                <a:gd name="T2" fmla="*/ 0 w 826"/>
                <a:gd name="T3" fmla="*/ 196 h 476"/>
                <a:gd name="T4" fmla="*/ 341 w 826"/>
                <a:gd name="T5" fmla="*/ 0 h 476"/>
                <a:gd name="T6" fmla="*/ 826 w 826"/>
                <a:gd name="T7" fmla="*/ 279 h 476"/>
                <a:gd name="T8" fmla="*/ 485 w 826"/>
                <a:gd name="T9" fmla="*/ 476 h 4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6" h="476">
                  <a:moveTo>
                    <a:pt x="485" y="476"/>
                  </a:moveTo>
                  <a:lnTo>
                    <a:pt x="0" y="196"/>
                  </a:lnTo>
                  <a:lnTo>
                    <a:pt x="341" y="0"/>
                  </a:lnTo>
                  <a:lnTo>
                    <a:pt x="826" y="279"/>
                  </a:lnTo>
                  <a:lnTo>
                    <a:pt x="485" y="47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1" name="Freeform 63"/>
            <p:cNvSpPr>
              <a:spLocks/>
            </p:cNvSpPr>
            <p:nvPr/>
          </p:nvSpPr>
          <p:spPr bwMode="auto">
            <a:xfrm>
              <a:off x="7273" y="4333"/>
              <a:ext cx="542" cy="310"/>
            </a:xfrm>
            <a:custGeom>
              <a:avLst/>
              <a:gdLst>
                <a:gd name="T0" fmla="*/ 381 w 542"/>
                <a:gd name="T1" fmla="*/ 310 h 310"/>
                <a:gd name="T2" fmla="*/ 0 w 542"/>
                <a:gd name="T3" fmla="*/ 90 h 310"/>
                <a:gd name="T4" fmla="*/ 161 w 542"/>
                <a:gd name="T5" fmla="*/ 0 h 310"/>
                <a:gd name="T6" fmla="*/ 542 w 542"/>
                <a:gd name="T7" fmla="*/ 220 h 310"/>
                <a:gd name="T8" fmla="*/ 381 w 542"/>
                <a:gd name="T9" fmla="*/ 310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2" h="310">
                  <a:moveTo>
                    <a:pt x="381" y="310"/>
                  </a:moveTo>
                  <a:lnTo>
                    <a:pt x="0" y="90"/>
                  </a:lnTo>
                  <a:lnTo>
                    <a:pt x="161" y="0"/>
                  </a:lnTo>
                  <a:lnTo>
                    <a:pt x="542" y="220"/>
                  </a:lnTo>
                  <a:lnTo>
                    <a:pt x="381" y="310"/>
                  </a:lnTo>
                  <a:close/>
                </a:path>
              </a:pathLst>
            </a:custGeom>
            <a:solidFill>
              <a:srgbClr val="3535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2" name="Freeform 64"/>
            <p:cNvSpPr>
              <a:spLocks noEditPoints="1"/>
            </p:cNvSpPr>
            <p:nvPr/>
          </p:nvSpPr>
          <p:spPr bwMode="auto">
            <a:xfrm>
              <a:off x="7294" y="4342"/>
              <a:ext cx="500" cy="291"/>
            </a:xfrm>
            <a:custGeom>
              <a:avLst/>
              <a:gdLst>
                <a:gd name="T0" fmla="*/ 391 w 500"/>
                <a:gd name="T1" fmla="*/ 258 h 291"/>
                <a:gd name="T2" fmla="*/ 471 w 500"/>
                <a:gd name="T3" fmla="*/ 237 h 291"/>
                <a:gd name="T4" fmla="*/ 490 w 500"/>
                <a:gd name="T5" fmla="*/ 192 h 291"/>
                <a:gd name="T6" fmla="*/ 445 w 500"/>
                <a:gd name="T7" fmla="*/ 166 h 291"/>
                <a:gd name="T8" fmla="*/ 377 w 500"/>
                <a:gd name="T9" fmla="*/ 150 h 291"/>
                <a:gd name="T10" fmla="*/ 346 w 500"/>
                <a:gd name="T11" fmla="*/ 131 h 291"/>
                <a:gd name="T12" fmla="*/ 313 w 500"/>
                <a:gd name="T13" fmla="*/ 90 h 291"/>
                <a:gd name="T14" fmla="*/ 270 w 500"/>
                <a:gd name="T15" fmla="*/ 64 h 291"/>
                <a:gd name="T16" fmla="*/ 201 w 500"/>
                <a:gd name="T17" fmla="*/ 45 h 291"/>
                <a:gd name="T18" fmla="*/ 168 w 500"/>
                <a:gd name="T19" fmla="*/ 26 h 291"/>
                <a:gd name="T20" fmla="*/ 137 w 500"/>
                <a:gd name="T21" fmla="*/ 17 h 291"/>
                <a:gd name="T22" fmla="*/ 57 w 500"/>
                <a:gd name="T23" fmla="*/ 38 h 291"/>
                <a:gd name="T24" fmla="*/ 7 w 500"/>
                <a:gd name="T25" fmla="*/ 67 h 291"/>
                <a:gd name="T26" fmla="*/ 29 w 500"/>
                <a:gd name="T27" fmla="*/ 109 h 291"/>
                <a:gd name="T28" fmla="*/ 97 w 500"/>
                <a:gd name="T29" fmla="*/ 128 h 291"/>
                <a:gd name="T30" fmla="*/ 230 w 500"/>
                <a:gd name="T31" fmla="*/ 204 h 291"/>
                <a:gd name="T32" fmla="*/ 263 w 500"/>
                <a:gd name="T33" fmla="*/ 244 h 291"/>
                <a:gd name="T34" fmla="*/ 308 w 500"/>
                <a:gd name="T35" fmla="*/ 270 h 291"/>
                <a:gd name="T36" fmla="*/ 377 w 500"/>
                <a:gd name="T37" fmla="*/ 291 h 291"/>
                <a:gd name="T38" fmla="*/ 346 w 500"/>
                <a:gd name="T39" fmla="*/ 197 h 291"/>
                <a:gd name="T40" fmla="*/ 369 w 500"/>
                <a:gd name="T41" fmla="*/ 211 h 291"/>
                <a:gd name="T42" fmla="*/ 313 w 500"/>
                <a:gd name="T43" fmla="*/ 178 h 291"/>
                <a:gd name="T44" fmla="*/ 291 w 500"/>
                <a:gd name="T45" fmla="*/ 140 h 291"/>
                <a:gd name="T46" fmla="*/ 263 w 500"/>
                <a:gd name="T47" fmla="*/ 150 h 291"/>
                <a:gd name="T48" fmla="*/ 194 w 500"/>
                <a:gd name="T49" fmla="*/ 109 h 291"/>
                <a:gd name="T50" fmla="*/ 208 w 500"/>
                <a:gd name="T51" fmla="*/ 93 h 291"/>
                <a:gd name="T52" fmla="*/ 137 w 500"/>
                <a:gd name="T53" fmla="*/ 76 h 291"/>
                <a:gd name="T54" fmla="*/ 90 w 500"/>
                <a:gd name="T55" fmla="*/ 81 h 291"/>
                <a:gd name="T56" fmla="*/ 137 w 500"/>
                <a:gd name="T57" fmla="*/ 83 h 291"/>
                <a:gd name="T58" fmla="*/ 206 w 500"/>
                <a:gd name="T59" fmla="*/ 123 h 291"/>
                <a:gd name="T60" fmla="*/ 190 w 500"/>
                <a:gd name="T61" fmla="*/ 140 h 291"/>
                <a:gd name="T62" fmla="*/ 263 w 500"/>
                <a:gd name="T63" fmla="*/ 157 h 291"/>
                <a:gd name="T64" fmla="*/ 284 w 500"/>
                <a:gd name="T65" fmla="*/ 194 h 291"/>
                <a:gd name="T66" fmla="*/ 313 w 500"/>
                <a:gd name="T67" fmla="*/ 187 h 291"/>
                <a:gd name="T68" fmla="*/ 381 w 500"/>
                <a:gd name="T69" fmla="*/ 228 h 291"/>
                <a:gd name="T70" fmla="*/ 436 w 500"/>
                <a:gd name="T71" fmla="*/ 225 h 291"/>
                <a:gd name="T72" fmla="*/ 422 w 500"/>
                <a:gd name="T73" fmla="*/ 183 h 291"/>
                <a:gd name="T74" fmla="*/ 391 w 500"/>
                <a:gd name="T75" fmla="*/ 192 h 291"/>
                <a:gd name="T76" fmla="*/ 369 w 500"/>
                <a:gd name="T77" fmla="*/ 152 h 291"/>
                <a:gd name="T78" fmla="*/ 339 w 500"/>
                <a:gd name="T79" fmla="*/ 135 h 291"/>
                <a:gd name="T80" fmla="*/ 272 w 500"/>
                <a:gd name="T81" fmla="*/ 121 h 291"/>
                <a:gd name="T82" fmla="*/ 263 w 500"/>
                <a:gd name="T83" fmla="*/ 90 h 291"/>
                <a:gd name="T84" fmla="*/ 216 w 500"/>
                <a:gd name="T85" fmla="*/ 88 h 291"/>
                <a:gd name="T86" fmla="*/ 194 w 500"/>
                <a:gd name="T87" fmla="*/ 50 h 291"/>
                <a:gd name="T88" fmla="*/ 161 w 500"/>
                <a:gd name="T89" fmla="*/ 31 h 291"/>
                <a:gd name="T90" fmla="*/ 92 w 500"/>
                <a:gd name="T91" fmla="*/ 50 h 291"/>
                <a:gd name="T92" fmla="*/ 55 w 500"/>
                <a:gd name="T93" fmla="*/ 95 h 291"/>
                <a:gd name="T94" fmla="*/ 83 w 500"/>
                <a:gd name="T95" fmla="*/ 86 h 291"/>
                <a:gd name="T96" fmla="*/ 104 w 500"/>
                <a:gd name="T97" fmla="*/ 123 h 291"/>
                <a:gd name="T98" fmla="*/ 159 w 500"/>
                <a:gd name="T99" fmla="*/ 131 h 291"/>
                <a:gd name="T100" fmla="*/ 180 w 500"/>
                <a:gd name="T101" fmla="*/ 168 h 291"/>
                <a:gd name="T102" fmla="*/ 230 w 500"/>
                <a:gd name="T103" fmla="*/ 197 h 291"/>
                <a:gd name="T104" fmla="*/ 258 w 500"/>
                <a:gd name="T105" fmla="*/ 187 h 291"/>
                <a:gd name="T106" fmla="*/ 282 w 500"/>
                <a:gd name="T107" fmla="*/ 228 h 291"/>
                <a:gd name="T108" fmla="*/ 313 w 500"/>
                <a:gd name="T109" fmla="*/ 244 h 291"/>
                <a:gd name="T110" fmla="*/ 358 w 500"/>
                <a:gd name="T111" fmla="*/ 270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500" h="291">
                  <a:moveTo>
                    <a:pt x="377" y="291"/>
                  </a:moveTo>
                  <a:lnTo>
                    <a:pt x="384" y="287"/>
                  </a:lnTo>
                  <a:lnTo>
                    <a:pt x="362" y="275"/>
                  </a:lnTo>
                  <a:lnTo>
                    <a:pt x="386" y="261"/>
                  </a:lnTo>
                  <a:lnTo>
                    <a:pt x="407" y="275"/>
                  </a:lnTo>
                  <a:lnTo>
                    <a:pt x="414" y="270"/>
                  </a:lnTo>
                  <a:lnTo>
                    <a:pt x="391" y="258"/>
                  </a:lnTo>
                  <a:lnTo>
                    <a:pt x="414" y="244"/>
                  </a:lnTo>
                  <a:lnTo>
                    <a:pt x="436" y="258"/>
                  </a:lnTo>
                  <a:lnTo>
                    <a:pt x="443" y="254"/>
                  </a:lnTo>
                  <a:lnTo>
                    <a:pt x="422" y="242"/>
                  </a:lnTo>
                  <a:lnTo>
                    <a:pt x="443" y="228"/>
                  </a:lnTo>
                  <a:lnTo>
                    <a:pt x="464" y="242"/>
                  </a:lnTo>
                  <a:lnTo>
                    <a:pt x="471" y="237"/>
                  </a:lnTo>
                  <a:lnTo>
                    <a:pt x="450" y="225"/>
                  </a:lnTo>
                  <a:lnTo>
                    <a:pt x="471" y="211"/>
                  </a:lnTo>
                  <a:lnTo>
                    <a:pt x="495" y="225"/>
                  </a:lnTo>
                  <a:lnTo>
                    <a:pt x="500" y="220"/>
                  </a:lnTo>
                  <a:lnTo>
                    <a:pt x="478" y="209"/>
                  </a:lnTo>
                  <a:lnTo>
                    <a:pt x="497" y="197"/>
                  </a:lnTo>
                  <a:lnTo>
                    <a:pt x="490" y="192"/>
                  </a:lnTo>
                  <a:lnTo>
                    <a:pt x="471" y="204"/>
                  </a:lnTo>
                  <a:lnTo>
                    <a:pt x="452" y="192"/>
                  </a:lnTo>
                  <a:lnTo>
                    <a:pt x="471" y="183"/>
                  </a:lnTo>
                  <a:lnTo>
                    <a:pt x="464" y="178"/>
                  </a:lnTo>
                  <a:lnTo>
                    <a:pt x="445" y="190"/>
                  </a:lnTo>
                  <a:lnTo>
                    <a:pt x="426" y="178"/>
                  </a:lnTo>
                  <a:lnTo>
                    <a:pt x="445" y="166"/>
                  </a:lnTo>
                  <a:lnTo>
                    <a:pt x="438" y="164"/>
                  </a:lnTo>
                  <a:lnTo>
                    <a:pt x="422" y="176"/>
                  </a:lnTo>
                  <a:lnTo>
                    <a:pt x="403" y="164"/>
                  </a:lnTo>
                  <a:lnTo>
                    <a:pt x="422" y="152"/>
                  </a:lnTo>
                  <a:lnTo>
                    <a:pt x="414" y="150"/>
                  </a:lnTo>
                  <a:lnTo>
                    <a:pt x="395" y="159"/>
                  </a:lnTo>
                  <a:lnTo>
                    <a:pt x="377" y="150"/>
                  </a:lnTo>
                  <a:lnTo>
                    <a:pt x="395" y="138"/>
                  </a:lnTo>
                  <a:lnTo>
                    <a:pt x="388" y="133"/>
                  </a:lnTo>
                  <a:lnTo>
                    <a:pt x="369" y="145"/>
                  </a:lnTo>
                  <a:lnTo>
                    <a:pt x="350" y="135"/>
                  </a:lnTo>
                  <a:lnTo>
                    <a:pt x="369" y="123"/>
                  </a:lnTo>
                  <a:lnTo>
                    <a:pt x="362" y="119"/>
                  </a:lnTo>
                  <a:lnTo>
                    <a:pt x="346" y="131"/>
                  </a:lnTo>
                  <a:lnTo>
                    <a:pt x="327" y="119"/>
                  </a:lnTo>
                  <a:lnTo>
                    <a:pt x="346" y="109"/>
                  </a:lnTo>
                  <a:lnTo>
                    <a:pt x="339" y="105"/>
                  </a:lnTo>
                  <a:lnTo>
                    <a:pt x="320" y="116"/>
                  </a:lnTo>
                  <a:lnTo>
                    <a:pt x="301" y="105"/>
                  </a:lnTo>
                  <a:lnTo>
                    <a:pt x="320" y="95"/>
                  </a:lnTo>
                  <a:lnTo>
                    <a:pt x="313" y="90"/>
                  </a:lnTo>
                  <a:lnTo>
                    <a:pt x="294" y="100"/>
                  </a:lnTo>
                  <a:lnTo>
                    <a:pt x="277" y="90"/>
                  </a:lnTo>
                  <a:lnTo>
                    <a:pt x="294" y="79"/>
                  </a:lnTo>
                  <a:lnTo>
                    <a:pt x="287" y="76"/>
                  </a:lnTo>
                  <a:lnTo>
                    <a:pt x="270" y="86"/>
                  </a:lnTo>
                  <a:lnTo>
                    <a:pt x="251" y="76"/>
                  </a:lnTo>
                  <a:lnTo>
                    <a:pt x="270" y="64"/>
                  </a:lnTo>
                  <a:lnTo>
                    <a:pt x="263" y="62"/>
                  </a:lnTo>
                  <a:lnTo>
                    <a:pt x="244" y="71"/>
                  </a:lnTo>
                  <a:lnTo>
                    <a:pt x="225" y="60"/>
                  </a:lnTo>
                  <a:lnTo>
                    <a:pt x="244" y="50"/>
                  </a:lnTo>
                  <a:lnTo>
                    <a:pt x="237" y="45"/>
                  </a:lnTo>
                  <a:lnTo>
                    <a:pt x="218" y="57"/>
                  </a:lnTo>
                  <a:lnTo>
                    <a:pt x="201" y="45"/>
                  </a:lnTo>
                  <a:lnTo>
                    <a:pt x="218" y="36"/>
                  </a:lnTo>
                  <a:lnTo>
                    <a:pt x="211" y="31"/>
                  </a:lnTo>
                  <a:lnTo>
                    <a:pt x="194" y="43"/>
                  </a:lnTo>
                  <a:lnTo>
                    <a:pt x="175" y="31"/>
                  </a:lnTo>
                  <a:lnTo>
                    <a:pt x="192" y="22"/>
                  </a:lnTo>
                  <a:lnTo>
                    <a:pt x="187" y="17"/>
                  </a:lnTo>
                  <a:lnTo>
                    <a:pt x="168" y="26"/>
                  </a:lnTo>
                  <a:lnTo>
                    <a:pt x="149" y="17"/>
                  </a:lnTo>
                  <a:lnTo>
                    <a:pt x="168" y="8"/>
                  </a:lnTo>
                  <a:lnTo>
                    <a:pt x="161" y="3"/>
                  </a:lnTo>
                  <a:lnTo>
                    <a:pt x="145" y="12"/>
                  </a:lnTo>
                  <a:lnTo>
                    <a:pt x="123" y="0"/>
                  </a:lnTo>
                  <a:lnTo>
                    <a:pt x="116" y="5"/>
                  </a:lnTo>
                  <a:lnTo>
                    <a:pt x="137" y="17"/>
                  </a:lnTo>
                  <a:lnTo>
                    <a:pt x="116" y="29"/>
                  </a:lnTo>
                  <a:lnTo>
                    <a:pt x="92" y="17"/>
                  </a:lnTo>
                  <a:lnTo>
                    <a:pt x="88" y="22"/>
                  </a:lnTo>
                  <a:lnTo>
                    <a:pt x="109" y="34"/>
                  </a:lnTo>
                  <a:lnTo>
                    <a:pt x="85" y="45"/>
                  </a:lnTo>
                  <a:lnTo>
                    <a:pt x="64" y="34"/>
                  </a:lnTo>
                  <a:lnTo>
                    <a:pt x="57" y="38"/>
                  </a:lnTo>
                  <a:lnTo>
                    <a:pt x="81" y="50"/>
                  </a:lnTo>
                  <a:lnTo>
                    <a:pt x="57" y="62"/>
                  </a:lnTo>
                  <a:lnTo>
                    <a:pt x="36" y="50"/>
                  </a:lnTo>
                  <a:lnTo>
                    <a:pt x="29" y="53"/>
                  </a:lnTo>
                  <a:lnTo>
                    <a:pt x="52" y="67"/>
                  </a:lnTo>
                  <a:lnTo>
                    <a:pt x="29" y="79"/>
                  </a:lnTo>
                  <a:lnTo>
                    <a:pt x="7" y="67"/>
                  </a:lnTo>
                  <a:lnTo>
                    <a:pt x="0" y="69"/>
                  </a:lnTo>
                  <a:lnTo>
                    <a:pt x="24" y="83"/>
                  </a:lnTo>
                  <a:lnTo>
                    <a:pt x="3" y="95"/>
                  </a:lnTo>
                  <a:lnTo>
                    <a:pt x="10" y="100"/>
                  </a:lnTo>
                  <a:lnTo>
                    <a:pt x="29" y="88"/>
                  </a:lnTo>
                  <a:lnTo>
                    <a:pt x="48" y="97"/>
                  </a:lnTo>
                  <a:lnTo>
                    <a:pt x="29" y="109"/>
                  </a:lnTo>
                  <a:lnTo>
                    <a:pt x="36" y="114"/>
                  </a:lnTo>
                  <a:lnTo>
                    <a:pt x="55" y="102"/>
                  </a:lnTo>
                  <a:lnTo>
                    <a:pt x="74" y="114"/>
                  </a:lnTo>
                  <a:lnTo>
                    <a:pt x="55" y="123"/>
                  </a:lnTo>
                  <a:lnTo>
                    <a:pt x="62" y="128"/>
                  </a:lnTo>
                  <a:lnTo>
                    <a:pt x="81" y="116"/>
                  </a:lnTo>
                  <a:lnTo>
                    <a:pt x="97" y="128"/>
                  </a:lnTo>
                  <a:lnTo>
                    <a:pt x="78" y="138"/>
                  </a:lnTo>
                  <a:lnTo>
                    <a:pt x="85" y="142"/>
                  </a:lnTo>
                  <a:lnTo>
                    <a:pt x="104" y="131"/>
                  </a:lnTo>
                  <a:lnTo>
                    <a:pt x="225" y="202"/>
                  </a:lnTo>
                  <a:lnTo>
                    <a:pt x="206" y="211"/>
                  </a:lnTo>
                  <a:lnTo>
                    <a:pt x="213" y="216"/>
                  </a:lnTo>
                  <a:lnTo>
                    <a:pt x="230" y="204"/>
                  </a:lnTo>
                  <a:lnTo>
                    <a:pt x="249" y="216"/>
                  </a:lnTo>
                  <a:lnTo>
                    <a:pt x="232" y="225"/>
                  </a:lnTo>
                  <a:lnTo>
                    <a:pt x="239" y="230"/>
                  </a:lnTo>
                  <a:lnTo>
                    <a:pt x="256" y="220"/>
                  </a:lnTo>
                  <a:lnTo>
                    <a:pt x="275" y="230"/>
                  </a:lnTo>
                  <a:lnTo>
                    <a:pt x="256" y="242"/>
                  </a:lnTo>
                  <a:lnTo>
                    <a:pt x="263" y="244"/>
                  </a:lnTo>
                  <a:lnTo>
                    <a:pt x="282" y="235"/>
                  </a:lnTo>
                  <a:lnTo>
                    <a:pt x="298" y="244"/>
                  </a:lnTo>
                  <a:lnTo>
                    <a:pt x="282" y="256"/>
                  </a:lnTo>
                  <a:lnTo>
                    <a:pt x="289" y="258"/>
                  </a:lnTo>
                  <a:lnTo>
                    <a:pt x="306" y="249"/>
                  </a:lnTo>
                  <a:lnTo>
                    <a:pt x="324" y="261"/>
                  </a:lnTo>
                  <a:lnTo>
                    <a:pt x="308" y="270"/>
                  </a:lnTo>
                  <a:lnTo>
                    <a:pt x="315" y="275"/>
                  </a:lnTo>
                  <a:lnTo>
                    <a:pt x="332" y="263"/>
                  </a:lnTo>
                  <a:lnTo>
                    <a:pt x="350" y="275"/>
                  </a:lnTo>
                  <a:lnTo>
                    <a:pt x="332" y="284"/>
                  </a:lnTo>
                  <a:lnTo>
                    <a:pt x="339" y="289"/>
                  </a:lnTo>
                  <a:lnTo>
                    <a:pt x="358" y="280"/>
                  </a:lnTo>
                  <a:lnTo>
                    <a:pt x="377" y="291"/>
                  </a:lnTo>
                  <a:close/>
                  <a:moveTo>
                    <a:pt x="386" y="254"/>
                  </a:moveTo>
                  <a:lnTo>
                    <a:pt x="367" y="244"/>
                  </a:lnTo>
                  <a:lnTo>
                    <a:pt x="388" y="230"/>
                  </a:lnTo>
                  <a:lnTo>
                    <a:pt x="407" y="242"/>
                  </a:lnTo>
                  <a:lnTo>
                    <a:pt x="386" y="254"/>
                  </a:lnTo>
                  <a:close/>
                  <a:moveTo>
                    <a:pt x="362" y="209"/>
                  </a:moveTo>
                  <a:lnTo>
                    <a:pt x="346" y="197"/>
                  </a:lnTo>
                  <a:lnTo>
                    <a:pt x="367" y="185"/>
                  </a:lnTo>
                  <a:lnTo>
                    <a:pt x="386" y="194"/>
                  </a:lnTo>
                  <a:lnTo>
                    <a:pt x="362" y="209"/>
                  </a:lnTo>
                  <a:close/>
                  <a:moveTo>
                    <a:pt x="391" y="199"/>
                  </a:moveTo>
                  <a:lnTo>
                    <a:pt x="410" y="209"/>
                  </a:lnTo>
                  <a:lnTo>
                    <a:pt x="388" y="223"/>
                  </a:lnTo>
                  <a:lnTo>
                    <a:pt x="369" y="211"/>
                  </a:lnTo>
                  <a:lnTo>
                    <a:pt x="391" y="199"/>
                  </a:lnTo>
                  <a:close/>
                  <a:moveTo>
                    <a:pt x="339" y="192"/>
                  </a:moveTo>
                  <a:lnTo>
                    <a:pt x="320" y="183"/>
                  </a:lnTo>
                  <a:lnTo>
                    <a:pt x="341" y="168"/>
                  </a:lnTo>
                  <a:lnTo>
                    <a:pt x="360" y="180"/>
                  </a:lnTo>
                  <a:lnTo>
                    <a:pt x="339" y="192"/>
                  </a:lnTo>
                  <a:close/>
                  <a:moveTo>
                    <a:pt x="313" y="178"/>
                  </a:moveTo>
                  <a:lnTo>
                    <a:pt x="294" y="168"/>
                  </a:lnTo>
                  <a:lnTo>
                    <a:pt x="317" y="154"/>
                  </a:lnTo>
                  <a:lnTo>
                    <a:pt x="334" y="166"/>
                  </a:lnTo>
                  <a:lnTo>
                    <a:pt x="313" y="178"/>
                  </a:lnTo>
                  <a:close/>
                  <a:moveTo>
                    <a:pt x="289" y="164"/>
                  </a:moveTo>
                  <a:lnTo>
                    <a:pt x="270" y="152"/>
                  </a:lnTo>
                  <a:lnTo>
                    <a:pt x="291" y="140"/>
                  </a:lnTo>
                  <a:lnTo>
                    <a:pt x="310" y="152"/>
                  </a:lnTo>
                  <a:lnTo>
                    <a:pt x="289" y="164"/>
                  </a:lnTo>
                  <a:close/>
                  <a:moveTo>
                    <a:pt x="263" y="150"/>
                  </a:moveTo>
                  <a:lnTo>
                    <a:pt x="244" y="138"/>
                  </a:lnTo>
                  <a:lnTo>
                    <a:pt x="265" y="126"/>
                  </a:lnTo>
                  <a:lnTo>
                    <a:pt x="284" y="135"/>
                  </a:lnTo>
                  <a:lnTo>
                    <a:pt x="263" y="150"/>
                  </a:lnTo>
                  <a:close/>
                  <a:moveTo>
                    <a:pt x="237" y="135"/>
                  </a:moveTo>
                  <a:lnTo>
                    <a:pt x="218" y="123"/>
                  </a:lnTo>
                  <a:lnTo>
                    <a:pt x="242" y="112"/>
                  </a:lnTo>
                  <a:lnTo>
                    <a:pt x="258" y="121"/>
                  </a:lnTo>
                  <a:lnTo>
                    <a:pt x="237" y="135"/>
                  </a:lnTo>
                  <a:close/>
                  <a:moveTo>
                    <a:pt x="211" y="119"/>
                  </a:moveTo>
                  <a:lnTo>
                    <a:pt x="194" y="109"/>
                  </a:lnTo>
                  <a:lnTo>
                    <a:pt x="216" y="95"/>
                  </a:lnTo>
                  <a:lnTo>
                    <a:pt x="235" y="107"/>
                  </a:lnTo>
                  <a:lnTo>
                    <a:pt x="211" y="119"/>
                  </a:lnTo>
                  <a:close/>
                  <a:moveTo>
                    <a:pt x="187" y="105"/>
                  </a:moveTo>
                  <a:lnTo>
                    <a:pt x="168" y="95"/>
                  </a:lnTo>
                  <a:lnTo>
                    <a:pt x="190" y="81"/>
                  </a:lnTo>
                  <a:lnTo>
                    <a:pt x="208" y="93"/>
                  </a:lnTo>
                  <a:lnTo>
                    <a:pt x="187" y="105"/>
                  </a:lnTo>
                  <a:close/>
                  <a:moveTo>
                    <a:pt x="161" y="90"/>
                  </a:moveTo>
                  <a:lnTo>
                    <a:pt x="145" y="79"/>
                  </a:lnTo>
                  <a:lnTo>
                    <a:pt x="166" y="67"/>
                  </a:lnTo>
                  <a:lnTo>
                    <a:pt x="185" y="79"/>
                  </a:lnTo>
                  <a:lnTo>
                    <a:pt x="161" y="90"/>
                  </a:lnTo>
                  <a:close/>
                  <a:moveTo>
                    <a:pt x="137" y="76"/>
                  </a:moveTo>
                  <a:lnTo>
                    <a:pt x="119" y="64"/>
                  </a:lnTo>
                  <a:lnTo>
                    <a:pt x="140" y="53"/>
                  </a:lnTo>
                  <a:lnTo>
                    <a:pt x="159" y="62"/>
                  </a:lnTo>
                  <a:lnTo>
                    <a:pt x="137" y="76"/>
                  </a:lnTo>
                  <a:close/>
                  <a:moveTo>
                    <a:pt x="130" y="79"/>
                  </a:moveTo>
                  <a:lnTo>
                    <a:pt x="109" y="93"/>
                  </a:lnTo>
                  <a:lnTo>
                    <a:pt x="90" y="81"/>
                  </a:lnTo>
                  <a:lnTo>
                    <a:pt x="111" y="69"/>
                  </a:lnTo>
                  <a:lnTo>
                    <a:pt x="130" y="79"/>
                  </a:lnTo>
                  <a:close/>
                  <a:moveTo>
                    <a:pt x="137" y="83"/>
                  </a:moveTo>
                  <a:lnTo>
                    <a:pt x="156" y="95"/>
                  </a:lnTo>
                  <a:lnTo>
                    <a:pt x="133" y="107"/>
                  </a:lnTo>
                  <a:lnTo>
                    <a:pt x="116" y="95"/>
                  </a:lnTo>
                  <a:lnTo>
                    <a:pt x="137" y="83"/>
                  </a:lnTo>
                  <a:close/>
                  <a:moveTo>
                    <a:pt x="161" y="97"/>
                  </a:moveTo>
                  <a:lnTo>
                    <a:pt x="180" y="109"/>
                  </a:lnTo>
                  <a:lnTo>
                    <a:pt x="159" y="121"/>
                  </a:lnTo>
                  <a:lnTo>
                    <a:pt x="140" y="112"/>
                  </a:lnTo>
                  <a:lnTo>
                    <a:pt x="161" y="97"/>
                  </a:lnTo>
                  <a:close/>
                  <a:moveTo>
                    <a:pt x="187" y="114"/>
                  </a:moveTo>
                  <a:lnTo>
                    <a:pt x="206" y="123"/>
                  </a:lnTo>
                  <a:lnTo>
                    <a:pt x="182" y="135"/>
                  </a:lnTo>
                  <a:lnTo>
                    <a:pt x="166" y="126"/>
                  </a:lnTo>
                  <a:lnTo>
                    <a:pt x="187" y="114"/>
                  </a:lnTo>
                  <a:close/>
                  <a:moveTo>
                    <a:pt x="213" y="128"/>
                  </a:moveTo>
                  <a:lnTo>
                    <a:pt x="230" y="138"/>
                  </a:lnTo>
                  <a:lnTo>
                    <a:pt x="208" y="152"/>
                  </a:lnTo>
                  <a:lnTo>
                    <a:pt x="190" y="140"/>
                  </a:lnTo>
                  <a:lnTo>
                    <a:pt x="213" y="128"/>
                  </a:lnTo>
                  <a:close/>
                  <a:moveTo>
                    <a:pt x="237" y="142"/>
                  </a:moveTo>
                  <a:lnTo>
                    <a:pt x="256" y="152"/>
                  </a:lnTo>
                  <a:lnTo>
                    <a:pt x="235" y="166"/>
                  </a:lnTo>
                  <a:lnTo>
                    <a:pt x="216" y="154"/>
                  </a:lnTo>
                  <a:lnTo>
                    <a:pt x="237" y="142"/>
                  </a:lnTo>
                  <a:close/>
                  <a:moveTo>
                    <a:pt x="263" y="157"/>
                  </a:moveTo>
                  <a:lnTo>
                    <a:pt x="282" y="168"/>
                  </a:lnTo>
                  <a:lnTo>
                    <a:pt x="258" y="180"/>
                  </a:lnTo>
                  <a:lnTo>
                    <a:pt x="242" y="171"/>
                  </a:lnTo>
                  <a:lnTo>
                    <a:pt x="263" y="157"/>
                  </a:lnTo>
                  <a:close/>
                  <a:moveTo>
                    <a:pt x="289" y="171"/>
                  </a:moveTo>
                  <a:lnTo>
                    <a:pt x="306" y="183"/>
                  </a:lnTo>
                  <a:lnTo>
                    <a:pt x="284" y="194"/>
                  </a:lnTo>
                  <a:lnTo>
                    <a:pt x="265" y="185"/>
                  </a:lnTo>
                  <a:lnTo>
                    <a:pt x="289" y="171"/>
                  </a:lnTo>
                  <a:close/>
                  <a:moveTo>
                    <a:pt x="313" y="187"/>
                  </a:moveTo>
                  <a:lnTo>
                    <a:pt x="332" y="197"/>
                  </a:lnTo>
                  <a:lnTo>
                    <a:pt x="310" y="211"/>
                  </a:lnTo>
                  <a:lnTo>
                    <a:pt x="291" y="199"/>
                  </a:lnTo>
                  <a:lnTo>
                    <a:pt x="313" y="187"/>
                  </a:lnTo>
                  <a:close/>
                  <a:moveTo>
                    <a:pt x="339" y="202"/>
                  </a:moveTo>
                  <a:lnTo>
                    <a:pt x="358" y="211"/>
                  </a:lnTo>
                  <a:lnTo>
                    <a:pt x="334" y="225"/>
                  </a:lnTo>
                  <a:lnTo>
                    <a:pt x="317" y="213"/>
                  </a:lnTo>
                  <a:lnTo>
                    <a:pt x="339" y="202"/>
                  </a:lnTo>
                  <a:close/>
                  <a:moveTo>
                    <a:pt x="362" y="216"/>
                  </a:moveTo>
                  <a:lnTo>
                    <a:pt x="381" y="228"/>
                  </a:lnTo>
                  <a:lnTo>
                    <a:pt x="360" y="239"/>
                  </a:lnTo>
                  <a:lnTo>
                    <a:pt x="341" y="228"/>
                  </a:lnTo>
                  <a:lnTo>
                    <a:pt x="362" y="216"/>
                  </a:lnTo>
                  <a:close/>
                  <a:moveTo>
                    <a:pt x="414" y="237"/>
                  </a:moveTo>
                  <a:lnTo>
                    <a:pt x="395" y="228"/>
                  </a:lnTo>
                  <a:lnTo>
                    <a:pt x="417" y="213"/>
                  </a:lnTo>
                  <a:lnTo>
                    <a:pt x="436" y="225"/>
                  </a:lnTo>
                  <a:lnTo>
                    <a:pt x="414" y="237"/>
                  </a:lnTo>
                  <a:close/>
                  <a:moveTo>
                    <a:pt x="445" y="197"/>
                  </a:moveTo>
                  <a:lnTo>
                    <a:pt x="464" y="209"/>
                  </a:lnTo>
                  <a:lnTo>
                    <a:pt x="443" y="220"/>
                  </a:lnTo>
                  <a:lnTo>
                    <a:pt x="424" y="209"/>
                  </a:lnTo>
                  <a:lnTo>
                    <a:pt x="445" y="197"/>
                  </a:lnTo>
                  <a:close/>
                  <a:moveTo>
                    <a:pt x="422" y="183"/>
                  </a:moveTo>
                  <a:lnTo>
                    <a:pt x="438" y="192"/>
                  </a:lnTo>
                  <a:lnTo>
                    <a:pt x="417" y="206"/>
                  </a:lnTo>
                  <a:lnTo>
                    <a:pt x="398" y="194"/>
                  </a:lnTo>
                  <a:lnTo>
                    <a:pt x="422" y="183"/>
                  </a:lnTo>
                  <a:close/>
                  <a:moveTo>
                    <a:pt x="395" y="168"/>
                  </a:moveTo>
                  <a:lnTo>
                    <a:pt x="414" y="178"/>
                  </a:lnTo>
                  <a:lnTo>
                    <a:pt x="391" y="192"/>
                  </a:lnTo>
                  <a:lnTo>
                    <a:pt x="374" y="180"/>
                  </a:lnTo>
                  <a:lnTo>
                    <a:pt x="395" y="168"/>
                  </a:lnTo>
                  <a:close/>
                  <a:moveTo>
                    <a:pt x="369" y="152"/>
                  </a:moveTo>
                  <a:lnTo>
                    <a:pt x="388" y="164"/>
                  </a:lnTo>
                  <a:lnTo>
                    <a:pt x="367" y="176"/>
                  </a:lnTo>
                  <a:lnTo>
                    <a:pt x="348" y="166"/>
                  </a:lnTo>
                  <a:lnTo>
                    <a:pt x="369" y="152"/>
                  </a:lnTo>
                  <a:close/>
                  <a:moveTo>
                    <a:pt x="346" y="138"/>
                  </a:moveTo>
                  <a:lnTo>
                    <a:pt x="362" y="150"/>
                  </a:lnTo>
                  <a:lnTo>
                    <a:pt x="341" y="161"/>
                  </a:lnTo>
                  <a:lnTo>
                    <a:pt x="322" y="152"/>
                  </a:lnTo>
                  <a:lnTo>
                    <a:pt x="346" y="138"/>
                  </a:lnTo>
                  <a:close/>
                  <a:moveTo>
                    <a:pt x="320" y="123"/>
                  </a:moveTo>
                  <a:lnTo>
                    <a:pt x="339" y="135"/>
                  </a:lnTo>
                  <a:lnTo>
                    <a:pt x="317" y="147"/>
                  </a:lnTo>
                  <a:lnTo>
                    <a:pt x="298" y="135"/>
                  </a:lnTo>
                  <a:lnTo>
                    <a:pt x="320" y="123"/>
                  </a:lnTo>
                  <a:close/>
                  <a:moveTo>
                    <a:pt x="294" y="109"/>
                  </a:moveTo>
                  <a:lnTo>
                    <a:pt x="313" y="119"/>
                  </a:lnTo>
                  <a:lnTo>
                    <a:pt x="291" y="133"/>
                  </a:lnTo>
                  <a:lnTo>
                    <a:pt x="272" y="121"/>
                  </a:lnTo>
                  <a:lnTo>
                    <a:pt x="294" y="109"/>
                  </a:lnTo>
                  <a:close/>
                  <a:moveTo>
                    <a:pt x="270" y="95"/>
                  </a:moveTo>
                  <a:lnTo>
                    <a:pt x="287" y="105"/>
                  </a:lnTo>
                  <a:lnTo>
                    <a:pt x="265" y="119"/>
                  </a:lnTo>
                  <a:lnTo>
                    <a:pt x="246" y="107"/>
                  </a:lnTo>
                  <a:lnTo>
                    <a:pt x="270" y="95"/>
                  </a:lnTo>
                  <a:close/>
                  <a:moveTo>
                    <a:pt x="263" y="90"/>
                  </a:moveTo>
                  <a:lnTo>
                    <a:pt x="242" y="102"/>
                  </a:lnTo>
                  <a:lnTo>
                    <a:pt x="223" y="93"/>
                  </a:lnTo>
                  <a:lnTo>
                    <a:pt x="244" y="79"/>
                  </a:lnTo>
                  <a:lnTo>
                    <a:pt x="263" y="90"/>
                  </a:lnTo>
                  <a:close/>
                  <a:moveTo>
                    <a:pt x="218" y="64"/>
                  </a:moveTo>
                  <a:lnTo>
                    <a:pt x="237" y="76"/>
                  </a:lnTo>
                  <a:lnTo>
                    <a:pt x="216" y="88"/>
                  </a:lnTo>
                  <a:lnTo>
                    <a:pt x="197" y="79"/>
                  </a:lnTo>
                  <a:lnTo>
                    <a:pt x="218" y="64"/>
                  </a:lnTo>
                  <a:close/>
                  <a:moveTo>
                    <a:pt x="194" y="50"/>
                  </a:moveTo>
                  <a:lnTo>
                    <a:pt x="213" y="60"/>
                  </a:lnTo>
                  <a:lnTo>
                    <a:pt x="190" y="74"/>
                  </a:lnTo>
                  <a:lnTo>
                    <a:pt x="173" y="62"/>
                  </a:lnTo>
                  <a:lnTo>
                    <a:pt x="194" y="50"/>
                  </a:lnTo>
                  <a:close/>
                  <a:moveTo>
                    <a:pt x="168" y="36"/>
                  </a:moveTo>
                  <a:lnTo>
                    <a:pt x="187" y="45"/>
                  </a:lnTo>
                  <a:lnTo>
                    <a:pt x="166" y="60"/>
                  </a:lnTo>
                  <a:lnTo>
                    <a:pt x="147" y="48"/>
                  </a:lnTo>
                  <a:lnTo>
                    <a:pt x="168" y="36"/>
                  </a:lnTo>
                  <a:close/>
                  <a:moveTo>
                    <a:pt x="145" y="22"/>
                  </a:moveTo>
                  <a:lnTo>
                    <a:pt x="161" y="31"/>
                  </a:lnTo>
                  <a:lnTo>
                    <a:pt x="140" y="43"/>
                  </a:lnTo>
                  <a:lnTo>
                    <a:pt x="121" y="34"/>
                  </a:lnTo>
                  <a:lnTo>
                    <a:pt x="145" y="22"/>
                  </a:lnTo>
                  <a:close/>
                  <a:moveTo>
                    <a:pt x="116" y="38"/>
                  </a:moveTo>
                  <a:lnTo>
                    <a:pt x="133" y="48"/>
                  </a:lnTo>
                  <a:lnTo>
                    <a:pt x="111" y="62"/>
                  </a:lnTo>
                  <a:lnTo>
                    <a:pt x="92" y="50"/>
                  </a:lnTo>
                  <a:lnTo>
                    <a:pt x="116" y="38"/>
                  </a:lnTo>
                  <a:close/>
                  <a:moveTo>
                    <a:pt x="85" y="55"/>
                  </a:moveTo>
                  <a:lnTo>
                    <a:pt x="104" y="64"/>
                  </a:lnTo>
                  <a:lnTo>
                    <a:pt x="83" y="79"/>
                  </a:lnTo>
                  <a:lnTo>
                    <a:pt x="64" y="67"/>
                  </a:lnTo>
                  <a:lnTo>
                    <a:pt x="85" y="55"/>
                  </a:lnTo>
                  <a:close/>
                  <a:moveTo>
                    <a:pt x="55" y="95"/>
                  </a:moveTo>
                  <a:lnTo>
                    <a:pt x="36" y="83"/>
                  </a:lnTo>
                  <a:lnTo>
                    <a:pt x="57" y="71"/>
                  </a:lnTo>
                  <a:lnTo>
                    <a:pt x="76" y="81"/>
                  </a:lnTo>
                  <a:lnTo>
                    <a:pt x="55" y="95"/>
                  </a:lnTo>
                  <a:close/>
                  <a:moveTo>
                    <a:pt x="81" y="109"/>
                  </a:moveTo>
                  <a:lnTo>
                    <a:pt x="62" y="97"/>
                  </a:lnTo>
                  <a:lnTo>
                    <a:pt x="83" y="86"/>
                  </a:lnTo>
                  <a:lnTo>
                    <a:pt x="102" y="95"/>
                  </a:lnTo>
                  <a:lnTo>
                    <a:pt x="81" y="109"/>
                  </a:lnTo>
                  <a:close/>
                  <a:moveTo>
                    <a:pt x="104" y="123"/>
                  </a:moveTo>
                  <a:lnTo>
                    <a:pt x="85" y="114"/>
                  </a:lnTo>
                  <a:lnTo>
                    <a:pt x="109" y="100"/>
                  </a:lnTo>
                  <a:lnTo>
                    <a:pt x="126" y="112"/>
                  </a:lnTo>
                  <a:lnTo>
                    <a:pt x="104" y="123"/>
                  </a:lnTo>
                  <a:close/>
                  <a:moveTo>
                    <a:pt x="111" y="128"/>
                  </a:moveTo>
                  <a:lnTo>
                    <a:pt x="133" y="114"/>
                  </a:lnTo>
                  <a:lnTo>
                    <a:pt x="152" y="126"/>
                  </a:lnTo>
                  <a:lnTo>
                    <a:pt x="130" y="138"/>
                  </a:lnTo>
                  <a:lnTo>
                    <a:pt x="111" y="128"/>
                  </a:lnTo>
                  <a:close/>
                  <a:moveTo>
                    <a:pt x="137" y="142"/>
                  </a:moveTo>
                  <a:lnTo>
                    <a:pt x="159" y="131"/>
                  </a:lnTo>
                  <a:lnTo>
                    <a:pt x="178" y="140"/>
                  </a:lnTo>
                  <a:lnTo>
                    <a:pt x="154" y="152"/>
                  </a:lnTo>
                  <a:lnTo>
                    <a:pt x="137" y="142"/>
                  </a:lnTo>
                  <a:close/>
                  <a:moveTo>
                    <a:pt x="161" y="157"/>
                  </a:moveTo>
                  <a:lnTo>
                    <a:pt x="182" y="145"/>
                  </a:lnTo>
                  <a:lnTo>
                    <a:pt x="201" y="154"/>
                  </a:lnTo>
                  <a:lnTo>
                    <a:pt x="180" y="168"/>
                  </a:lnTo>
                  <a:lnTo>
                    <a:pt x="161" y="157"/>
                  </a:lnTo>
                  <a:close/>
                  <a:moveTo>
                    <a:pt x="187" y="171"/>
                  </a:moveTo>
                  <a:lnTo>
                    <a:pt x="208" y="159"/>
                  </a:lnTo>
                  <a:lnTo>
                    <a:pt x="227" y="171"/>
                  </a:lnTo>
                  <a:lnTo>
                    <a:pt x="206" y="183"/>
                  </a:lnTo>
                  <a:lnTo>
                    <a:pt x="187" y="171"/>
                  </a:lnTo>
                  <a:close/>
                  <a:moveTo>
                    <a:pt x="230" y="197"/>
                  </a:moveTo>
                  <a:lnTo>
                    <a:pt x="213" y="187"/>
                  </a:lnTo>
                  <a:lnTo>
                    <a:pt x="235" y="173"/>
                  </a:lnTo>
                  <a:lnTo>
                    <a:pt x="253" y="185"/>
                  </a:lnTo>
                  <a:lnTo>
                    <a:pt x="230" y="197"/>
                  </a:lnTo>
                  <a:close/>
                  <a:moveTo>
                    <a:pt x="256" y="211"/>
                  </a:moveTo>
                  <a:lnTo>
                    <a:pt x="237" y="202"/>
                  </a:lnTo>
                  <a:lnTo>
                    <a:pt x="258" y="187"/>
                  </a:lnTo>
                  <a:lnTo>
                    <a:pt x="277" y="199"/>
                  </a:lnTo>
                  <a:lnTo>
                    <a:pt x="256" y="211"/>
                  </a:lnTo>
                  <a:close/>
                  <a:moveTo>
                    <a:pt x="282" y="228"/>
                  </a:moveTo>
                  <a:lnTo>
                    <a:pt x="263" y="216"/>
                  </a:lnTo>
                  <a:lnTo>
                    <a:pt x="284" y="204"/>
                  </a:lnTo>
                  <a:lnTo>
                    <a:pt x="303" y="213"/>
                  </a:lnTo>
                  <a:lnTo>
                    <a:pt x="282" y="228"/>
                  </a:lnTo>
                  <a:close/>
                  <a:moveTo>
                    <a:pt x="306" y="242"/>
                  </a:moveTo>
                  <a:lnTo>
                    <a:pt x="289" y="230"/>
                  </a:lnTo>
                  <a:lnTo>
                    <a:pt x="310" y="218"/>
                  </a:lnTo>
                  <a:lnTo>
                    <a:pt x="329" y="228"/>
                  </a:lnTo>
                  <a:lnTo>
                    <a:pt x="306" y="242"/>
                  </a:lnTo>
                  <a:close/>
                  <a:moveTo>
                    <a:pt x="332" y="256"/>
                  </a:moveTo>
                  <a:lnTo>
                    <a:pt x="313" y="244"/>
                  </a:lnTo>
                  <a:lnTo>
                    <a:pt x="334" y="232"/>
                  </a:lnTo>
                  <a:lnTo>
                    <a:pt x="353" y="244"/>
                  </a:lnTo>
                  <a:lnTo>
                    <a:pt x="332" y="256"/>
                  </a:lnTo>
                  <a:close/>
                  <a:moveTo>
                    <a:pt x="339" y="261"/>
                  </a:moveTo>
                  <a:lnTo>
                    <a:pt x="360" y="247"/>
                  </a:lnTo>
                  <a:lnTo>
                    <a:pt x="379" y="258"/>
                  </a:lnTo>
                  <a:lnTo>
                    <a:pt x="358" y="270"/>
                  </a:lnTo>
                  <a:lnTo>
                    <a:pt x="339" y="261"/>
                  </a:lnTo>
                  <a:close/>
                </a:path>
              </a:pathLst>
            </a:custGeom>
            <a:solidFill>
              <a:srgbClr val="2323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3" name="Freeform 65"/>
            <p:cNvSpPr>
              <a:spLocks/>
            </p:cNvSpPr>
            <p:nvPr/>
          </p:nvSpPr>
          <p:spPr bwMode="auto">
            <a:xfrm>
              <a:off x="7318" y="4515"/>
              <a:ext cx="147" cy="85"/>
            </a:xfrm>
            <a:custGeom>
              <a:avLst/>
              <a:gdLst>
                <a:gd name="T0" fmla="*/ 102 w 147"/>
                <a:gd name="T1" fmla="*/ 85 h 85"/>
                <a:gd name="T2" fmla="*/ 0 w 147"/>
                <a:gd name="T3" fmla="*/ 26 h 85"/>
                <a:gd name="T4" fmla="*/ 42 w 147"/>
                <a:gd name="T5" fmla="*/ 0 h 85"/>
                <a:gd name="T6" fmla="*/ 147 w 147"/>
                <a:gd name="T7" fmla="*/ 59 h 85"/>
                <a:gd name="T8" fmla="*/ 102 w 147"/>
                <a:gd name="T9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7" h="85">
                  <a:moveTo>
                    <a:pt x="102" y="85"/>
                  </a:moveTo>
                  <a:lnTo>
                    <a:pt x="0" y="26"/>
                  </a:lnTo>
                  <a:lnTo>
                    <a:pt x="42" y="0"/>
                  </a:lnTo>
                  <a:lnTo>
                    <a:pt x="147" y="59"/>
                  </a:lnTo>
                  <a:lnTo>
                    <a:pt x="102" y="85"/>
                  </a:lnTo>
                  <a:close/>
                </a:path>
              </a:pathLst>
            </a:custGeom>
            <a:solidFill>
              <a:srgbClr val="3535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4" name="Freeform 66"/>
            <p:cNvSpPr>
              <a:spLocks/>
            </p:cNvSpPr>
            <p:nvPr/>
          </p:nvSpPr>
          <p:spPr bwMode="auto">
            <a:xfrm>
              <a:off x="7583" y="4541"/>
              <a:ext cx="341" cy="218"/>
            </a:xfrm>
            <a:custGeom>
              <a:avLst/>
              <a:gdLst>
                <a:gd name="T0" fmla="*/ 341 w 341"/>
                <a:gd name="T1" fmla="*/ 0 h 218"/>
                <a:gd name="T2" fmla="*/ 341 w 341"/>
                <a:gd name="T3" fmla="*/ 21 h 218"/>
                <a:gd name="T4" fmla="*/ 0 w 341"/>
                <a:gd name="T5" fmla="*/ 218 h 218"/>
                <a:gd name="T6" fmla="*/ 0 w 341"/>
                <a:gd name="T7" fmla="*/ 197 h 218"/>
                <a:gd name="T8" fmla="*/ 341 w 341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1" h="218">
                  <a:moveTo>
                    <a:pt x="341" y="0"/>
                  </a:moveTo>
                  <a:lnTo>
                    <a:pt x="341" y="21"/>
                  </a:lnTo>
                  <a:lnTo>
                    <a:pt x="0" y="218"/>
                  </a:lnTo>
                  <a:lnTo>
                    <a:pt x="0" y="197"/>
                  </a:lnTo>
                  <a:lnTo>
                    <a:pt x="341" y="0"/>
                  </a:lnTo>
                  <a:close/>
                </a:path>
              </a:pathLst>
            </a:custGeom>
            <a:solidFill>
              <a:srgbClr val="5C5C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5" name="Freeform 67"/>
            <p:cNvSpPr>
              <a:spLocks/>
            </p:cNvSpPr>
            <p:nvPr/>
          </p:nvSpPr>
          <p:spPr bwMode="auto">
            <a:xfrm>
              <a:off x="7583" y="4541"/>
              <a:ext cx="341" cy="218"/>
            </a:xfrm>
            <a:custGeom>
              <a:avLst/>
              <a:gdLst>
                <a:gd name="T0" fmla="*/ 341 w 341"/>
                <a:gd name="T1" fmla="*/ 0 h 218"/>
                <a:gd name="T2" fmla="*/ 341 w 341"/>
                <a:gd name="T3" fmla="*/ 21 h 218"/>
                <a:gd name="T4" fmla="*/ 0 w 341"/>
                <a:gd name="T5" fmla="*/ 218 h 218"/>
                <a:gd name="T6" fmla="*/ 0 w 341"/>
                <a:gd name="T7" fmla="*/ 197 h 218"/>
                <a:gd name="T8" fmla="*/ 341 w 341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1" h="218">
                  <a:moveTo>
                    <a:pt x="341" y="0"/>
                  </a:moveTo>
                  <a:lnTo>
                    <a:pt x="341" y="21"/>
                  </a:lnTo>
                  <a:lnTo>
                    <a:pt x="0" y="218"/>
                  </a:lnTo>
                  <a:lnTo>
                    <a:pt x="0" y="197"/>
                  </a:lnTo>
                  <a:lnTo>
                    <a:pt x="34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6" name="Freeform 68"/>
            <p:cNvSpPr>
              <a:spLocks/>
            </p:cNvSpPr>
            <p:nvPr/>
          </p:nvSpPr>
          <p:spPr bwMode="auto">
            <a:xfrm>
              <a:off x="7098" y="4458"/>
              <a:ext cx="485" cy="301"/>
            </a:xfrm>
            <a:custGeom>
              <a:avLst/>
              <a:gdLst>
                <a:gd name="T0" fmla="*/ 485 w 485"/>
                <a:gd name="T1" fmla="*/ 301 h 301"/>
                <a:gd name="T2" fmla="*/ 485 w 485"/>
                <a:gd name="T3" fmla="*/ 280 h 301"/>
                <a:gd name="T4" fmla="*/ 0 w 485"/>
                <a:gd name="T5" fmla="*/ 0 h 301"/>
                <a:gd name="T6" fmla="*/ 0 w 485"/>
                <a:gd name="T7" fmla="*/ 22 h 301"/>
                <a:gd name="T8" fmla="*/ 485 w 485"/>
                <a:gd name="T9" fmla="*/ 301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" h="301">
                  <a:moveTo>
                    <a:pt x="485" y="301"/>
                  </a:moveTo>
                  <a:lnTo>
                    <a:pt x="485" y="280"/>
                  </a:lnTo>
                  <a:lnTo>
                    <a:pt x="0" y="0"/>
                  </a:lnTo>
                  <a:lnTo>
                    <a:pt x="0" y="22"/>
                  </a:lnTo>
                  <a:lnTo>
                    <a:pt x="485" y="301"/>
                  </a:lnTo>
                  <a:close/>
                </a:path>
              </a:pathLst>
            </a:custGeom>
            <a:solidFill>
              <a:srgbClr val="5151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7" name="Freeform 69"/>
            <p:cNvSpPr>
              <a:spLocks/>
            </p:cNvSpPr>
            <p:nvPr/>
          </p:nvSpPr>
          <p:spPr bwMode="auto">
            <a:xfrm>
              <a:off x="7098" y="4458"/>
              <a:ext cx="485" cy="301"/>
            </a:xfrm>
            <a:custGeom>
              <a:avLst/>
              <a:gdLst>
                <a:gd name="T0" fmla="*/ 485 w 485"/>
                <a:gd name="T1" fmla="*/ 301 h 301"/>
                <a:gd name="T2" fmla="*/ 485 w 485"/>
                <a:gd name="T3" fmla="*/ 280 h 301"/>
                <a:gd name="T4" fmla="*/ 0 w 485"/>
                <a:gd name="T5" fmla="*/ 0 h 301"/>
                <a:gd name="T6" fmla="*/ 0 w 485"/>
                <a:gd name="T7" fmla="*/ 22 h 301"/>
                <a:gd name="T8" fmla="*/ 485 w 485"/>
                <a:gd name="T9" fmla="*/ 301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" h="301">
                  <a:moveTo>
                    <a:pt x="485" y="301"/>
                  </a:moveTo>
                  <a:lnTo>
                    <a:pt x="485" y="280"/>
                  </a:lnTo>
                  <a:lnTo>
                    <a:pt x="0" y="0"/>
                  </a:lnTo>
                  <a:lnTo>
                    <a:pt x="0" y="22"/>
                  </a:lnTo>
                  <a:lnTo>
                    <a:pt x="485" y="30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8" name="Freeform 70"/>
            <p:cNvSpPr>
              <a:spLocks/>
            </p:cNvSpPr>
            <p:nvPr/>
          </p:nvSpPr>
          <p:spPr bwMode="auto">
            <a:xfrm>
              <a:off x="7420" y="3881"/>
              <a:ext cx="563" cy="672"/>
            </a:xfrm>
            <a:custGeom>
              <a:avLst/>
              <a:gdLst>
                <a:gd name="T0" fmla="*/ 0 w 563"/>
                <a:gd name="T1" fmla="*/ 390 h 672"/>
                <a:gd name="T2" fmla="*/ 78 w 563"/>
                <a:gd name="T3" fmla="*/ 0 h 672"/>
                <a:gd name="T4" fmla="*/ 563 w 563"/>
                <a:gd name="T5" fmla="*/ 279 h 672"/>
                <a:gd name="T6" fmla="*/ 485 w 563"/>
                <a:gd name="T7" fmla="*/ 672 h 672"/>
                <a:gd name="T8" fmla="*/ 0 w 563"/>
                <a:gd name="T9" fmla="*/ 390 h 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3" h="672">
                  <a:moveTo>
                    <a:pt x="0" y="390"/>
                  </a:moveTo>
                  <a:lnTo>
                    <a:pt x="78" y="0"/>
                  </a:lnTo>
                  <a:lnTo>
                    <a:pt x="563" y="279"/>
                  </a:lnTo>
                  <a:lnTo>
                    <a:pt x="485" y="672"/>
                  </a:lnTo>
                  <a:lnTo>
                    <a:pt x="0" y="390"/>
                  </a:lnTo>
                  <a:close/>
                </a:path>
              </a:pathLst>
            </a:custGeom>
            <a:solidFill>
              <a:srgbClr val="4949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9" name="Freeform 71"/>
            <p:cNvSpPr>
              <a:spLocks/>
            </p:cNvSpPr>
            <p:nvPr/>
          </p:nvSpPr>
          <p:spPr bwMode="auto">
            <a:xfrm>
              <a:off x="7420" y="3881"/>
              <a:ext cx="563" cy="672"/>
            </a:xfrm>
            <a:custGeom>
              <a:avLst/>
              <a:gdLst>
                <a:gd name="T0" fmla="*/ 0 w 563"/>
                <a:gd name="T1" fmla="*/ 390 h 672"/>
                <a:gd name="T2" fmla="*/ 78 w 563"/>
                <a:gd name="T3" fmla="*/ 0 h 672"/>
                <a:gd name="T4" fmla="*/ 563 w 563"/>
                <a:gd name="T5" fmla="*/ 279 h 672"/>
                <a:gd name="T6" fmla="*/ 485 w 563"/>
                <a:gd name="T7" fmla="*/ 672 h 672"/>
                <a:gd name="T8" fmla="*/ 0 w 563"/>
                <a:gd name="T9" fmla="*/ 390 h 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3" h="672">
                  <a:moveTo>
                    <a:pt x="0" y="390"/>
                  </a:moveTo>
                  <a:lnTo>
                    <a:pt x="78" y="0"/>
                  </a:lnTo>
                  <a:lnTo>
                    <a:pt x="563" y="279"/>
                  </a:lnTo>
                  <a:lnTo>
                    <a:pt x="485" y="672"/>
                  </a:lnTo>
                  <a:lnTo>
                    <a:pt x="0" y="39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0" name="Freeform 72"/>
            <p:cNvSpPr>
              <a:spLocks/>
            </p:cNvSpPr>
            <p:nvPr/>
          </p:nvSpPr>
          <p:spPr bwMode="auto">
            <a:xfrm>
              <a:off x="7465" y="3945"/>
              <a:ext cx="473" cy="542"/>
            </a:xfrm>
            <a:custGeom>
              <a:avLst/>
              <a:gdLst>
                <a:gd name="T0" fmla="*/ 0 w 473"/>
                <a:gd name="T1" fmla="*/ 303 h 542"/>
                <a:gd name="T2" fmla="*/ 59 w 473"/>
                <a:gd name="T3" fmla="*/ 0 h 542"/>
                <a:gd name="T4" fmla="*/ 473 w 473"/>
                <a:gd name="T5" fmla="*/ 241 h 542"/>
                <a:gd name="T6" fmla="*/ 414 w 473"/>
                <a:gd name="T7" fmla="*/ 542 h 542"/>
                <a:gd name="T8" fmla="*/ 0 w 473"/>
                <a:gd name="T9" fmla="*/ 303 h 5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3" h="542">
                  <a:moveTo>
                    <a:pt x="0" y="303"/>
                  </a:moveTo>
                  <a:lnTo>
                    <a:pt x="59" y="0"/>
                  </a:lnTo>
                  <a:lnTo>
                    <a:pt x="473" y="241"/>
                  </a:lnTo>
                  <a:lnTo>
                    <a:pt x="414" y="542"/>
                  </a:lnTo>
                  <a:lnTo>
                    <a:pt x="0" y="303"/>
                  </a:lnTo>
                  <a:close/>
                </a:path>
              </a:pathLst>
            </a:custGeom>
            <a:solidFill>
              <a:srgbClr val="88D1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1" name="Freeform 73"/>
            <p:cNvSpPr>
              <a:spLocks/>
            </p:cNvSpPr>
            <p:nvPr/>
          </p:nvSpPr>
          <p:spPr bwMode="auto">
            <a:xfrm>
              <a:off x="7465" y="3945"/>
              <a:ext cx="473" cy="542"/>
            </a:xfrm>
            <a:custGeom>
              <a:avLst/>
              <a:gdLst>
                <a:gd name="T0" fmla="*/ 0 w 473"/>
                <a:gd name="T1" fmla="*/ 303 h 542"/>
                <a:gd name="T2" fmla="*/ 59 w 473"/>
                <a:gd name="T3" fmla="*/ 0 h 542"/>
                <a:gd name="T4" fmla="*/ 473 w 473"/>
                <a:gd name="T5" fmla="*/ 241 h 542"/>
                <a:gd name="T6" fmla="*/ 414 w 473"/>
                <a:gd name="T7" fmla="*/ 542 h 542"/>
                <a:gd name="T8" fmla="*/ 0 w 473"/>
                <a:gd name="T9" fmla="*/ 303 h 5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3" h="542">
                  <a:moveTo>
                    <a:pt x="0" y="303"/>
                  </a:moveTo>
                  <a:lnTo>
                    <a:pt x="59" y="0"/>
                  </a:lnTo>
                  <a:lnTo>
                    <a:pt x="473" y="241"/>
                  </a:lnTo>
                  <a:lnTo>
                    <a:pt x="414" y="542"/>
                  </a:lnTo>
                  <a:lnTo>
                    <a:pt x="0" y="30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2" name="Freeform 74"/>
            <p:cNvSpPr>
              <a:spLocks/>
            </p:cNvSpPr>
            <p:nvPr/>
          </p:nvSpPr>
          <p:spPr bwMode="auto">
            <a:xfrm>
              <a:off x="7905" y="4151"/>
              <a:ext cx="97" cy="402"/>
            </a:xfrm>
            <a:custGeom>
              <a:avLst/>
              <a:gdLst>
                <a:gd name="T0" fmla="*/ 0 w 97"/>
                <a:gd name="T1" fmla="*/ 402 h 402"/>
                <a:gd name="T2" fmla="*/ 19 w 97"/>
                <a:gd name="T3" fmla="*/ 390 h 402"/>
                <a:gd name="T4" fmla="*/ 97 w 97"/>
                <a:gd name="T5" fmla="*/ 0 h 402"/>
                <a:gd name="T6" fmla="*/ 78 w 97"/>
                <a:gd name="T7" fmla="*/ 9 h 402"/>
                <a:gd name="T8" fmla="*/ 0 w 97"/>
                <a:gd name="T9" fmla="*/ 402 h 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402">
                  <a:moveTo>
                    <a:pt x="0" y="402"/>
                  </a:moveTo>
                  <a:lnTo>
                    <a:pt x="19" y="390"/>
                  </a:lnTo>
                  <a:lnTo>
                    <a:pt x="97" y="0"/>
                  </a:lnTo>
                  <a:lnTo>
                    <a:pt x="78" y="9"/>
                  </a:lnTo>
                  <a:lnTo>
                    <a:pt x="0" y="402"/>
                  </a:lnTo>
                  <a:close/>
                </a:path>
              </a:pathLst>
            </a:custGeom>
            <a:solidFill>
              <a:srgbClr val="5C5C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3" name="Freeform 75"/>
            <p:cNvSpPr>
              <a:spLocks/>
            </p:cNvSpPr>
            <p:nvPr/>
          </p:nvSpPr>
          <p:spPr bwMode="auto">
            <a:xfrm>
              <a:off x="7498" y="3869"/>
              <a:ext cx="504" cy="291"/>
            </a:xfrm>
            <a:custGeom>
              <a:avLst/>
              <a:gdLst>
                <a:gd name="T0" fmla="*/ 485 w 504"/>
                <a:gd name="T1" fmla="*/ 291 h 291"/>
                <a:gd name="T2" fmla="*/ 0 w 504"/>
                <a:gd name="T3" fmla="*/ 12 h 291"/>
                <a:gd name="T4" fmla="*/ 19 w 504"/>
                <a:gd name="T5" fmla="*/ 0 h 291"/>
                <a:gd name="T6" fmla="*/ 504 w 504"/>
                <a:gd name="T7" fmla="*/ 282 h 291"/>
                <a:gd name="T8" fmla="*/ 485 w 504"/>
                <a:gd name="T9" fmla="*/ 291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4" h="291">
                  <a:moveTo>
                    <a:pt x="485" y="291"/>
                  </a:moveTo>
                  <a:lnTo>
                    <a:pt x="0" y="12"/>
                  </a:lnTo>
                  <a:lnTo>
                    <a:pt x="19" y="0"/>
                  </a:lnTo>
                  <a:lnTo>
                    <a:pt x="504" y="282"/>
                  </a:lnTo>
                  <a:lnTo>
                    <a:pt x="485" y="291"/>
                  </a:lnTo>
                  <a:close/>
                </a:path>
              </a:pathLst>
            </a:custGeom>
            <a:solidFill>
              <a:srgbClr val="5151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4" name="Freeform 76"/>
            <p:cNvSpPr>
              <a:spLocks/>
            </p:cNvSpPr>
            <p:nvPr/>
          </p:nvSpPr>
          <p:spPr bwMode="auto">
            <a:xfrm>
              <a:off x="7181" y="4567"/>
              <a:ext cx="402" cy="272"/>
            </a:xfrm>
            <a:custGeom>
              <a:avLst/>
              <a:gdLst>
                <a:gd name="T0" fmla="*/ 30 w 170"/>
                <a:gd name="T1" fmla="*/ 0 h 115"/>
                <a:gd name="T2" fmla="*/ 0 w 170"/>
                <a:gd name="T3" fmla="*/ 17 h 115"/>
                <a:gd name="T4" fmla="*/ 132 w 170"/>
                <a:gd name="T5" fmla="*/ 67 h 115"/>
                <a:gd name="T6" fmla="*/ 101 w 170"/>
                <a:gd name="T7" fmla="*/ 111 h 115"/>
                <a:gd name="T8" fmla="*/ 101 w 170"/>
                <a:gd name="T9" fmla="*/ 111 h 115"/>
                <a:gd name="T10" fmla="*/ 114 w 170"/>
                <a:gd name="T11" fmla="*/ 115 h 115"/>
                <a:gd name="T12" fmla="*/ 139 w 170"/>
                <a:gd name="T13" fmla="*/ 69 h 115"/>
                <a:gd name="T14" fmla="*/ 170 w 170"/>
                <a:gd name="T15" fmla="*/ 81 h 115"/>
                <a:gd name="T16" fmla="*/ 142 w 170"/>
                <a:gd name="T17" fmla="*/ 65 h 115"/>
                <a:gd name="T18" fmla="*/ 142 w 170"/>
                <a:gd name="T19" fmla="*/ 64 h 115"/>
                <a:gd name="T20" fmla="*/ 30 w 170"/>
                <a:gd name="T21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0" h="115">
                  <a:moveTo>
                    <a:pt x="30" y="0"/>
                  </a:moveTo>
                  <a:cubicBezTo>
                    <a:pt x="0" y="17"/>
                    <a:pt x="0" y="17"/>
                    <a:pt x="0" y="17"/>
                  </a:cubicBezTo>
                  <a:cubicBezTo>
                    <a:pt x="132" y="67"/>
                    <a:pt x="132" y="67"/>
                    <a:pt x="132" y="67"/>
                  </a:cubicBezTo>
                  <a:cubicBezTo>
                    <a:pt x="127" y="74"/>
                    <a:pt x="116" y="91"/>
                    <a:pt x="101" y="111"/>
                  </a:cubicBezTo>
                  <a:cubicBezTo>
                    <a:pt x="101" y="111"/>
                    <a:pt x="101" y="111"/>
                    <a:pt x="101" y="111"/>
                  </a:cubicBezTo>
                  <a:cubicBezTo>
                    <a:pt x="106" y="113"/>
                    <a:pt x="110" y="114"/>
                    <a:pt x="114" y="115"/>
                  </a:cubicBezTo>
                  <a:cubicBezTo>
                    <a:pt x="139" y="69"/>
                    <a:pt x="139" y="69"/>
                    <a:pt x="139" y="69"/>
                  </a:cubicBezTo>
                  <a:cubicBezTo>
                    <a:pt x="170" y="81"/>
                    <a:pt x="170" y="81"/>
                    <a:pt x="170" y="81"/>
                  </a:cubicBezTo>
                  <a:cubicBezTo>
                    <a:pt x="142" y="65"/>
                    <a:pt x="142" y="65"/>
                    <a:pt x="142" y="65"/>
                  </a:cubicBezTo>
                  <a:cubicBezTo>
                    <a:pt x="142" y="64"/>
                    <a:pt x="142" y="64"/>
                    <a:pt x="142" y="64"/>
                  </a:cubicBezTo>
                  <a:cubicBezTo>
                    <a:pt x="30" y="0"/>
                    <a:pt x="30" y="0"/>
                    <a:pt x="30" y="0"/>
                  </a:cubicBezTo>
                </a:path>
              </a:pathLst>
            </a:custGeom>
            <a:solidFill>
              <a:srgbClr val="D8D8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5" name="Freeform 77"/>
            <p:cNvSpPr>
              <a:spLocks/>
            </p:cNvSpPr>
            <p:nvPr/>
          </p:nvSpPr>
          <p:spPr bwMode="auto">
            <a:xfrm>
              <a:off x="7360" y="4835"/>
              <a:ext cx="88" cy="71"/>
            </a:xfrm>
            <a:custGeom>
              <a:avLst/>
              <a:gdLst>
                <a:gd name="T0" fmla="*/ 23 w 37"/>
                <a:gd name="T1" fmla="*/ 0 h 30"/>
                <a:gd name="T2" fmla="*/ 0 w 37"/>
                <a:gd name="T3" fmla="*/ 25 h 30"/>
                <a:gd name="T4" fmla="*/ 13 w 37"/>
                <a:gd name="T5" fmla="*/ 30 h 30"/>
                <a:gd name="T6" fmla="*/ 37 w 37"/>
                <a:gd name="T7" fmla="*/ 4 h 30"/>
                <a:gd name="T8" fmla="*/ 25 w 37"/>
                <a:gd name="T9" fmla="*/ 0 h 30"/>
                <a:gd name="T10" fmla="*/ 23 w 37"/>
                <a:gd name="T11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30">
                  <a:moveTo>
                    <a:pt x="23" y="0"/>
                  </a:moveTo>
                  <a:cubicBezTo>
                    <a:pt x="16" y="8"/>
                    <a:pt x="9" y="17"/>
                    <a:pt x="0" y="25"/>
                  </a:cubicBezTo>
                  <a:cubicBezTo>
                    <a:pt x="5" y="27"/>
                    <a:pt x="9" y="29"/>
                    <a:pt x="13" y="30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3" y="3"/>
                    <a:pt x="29" y="2"/>
                    <a:pt x="25" y="0"/>
                  </a:cubicBezTo>
                  <a:cubicBezTo>
                    <a:pt x="24" y="0"/>
                    <a:pt x="24" y="0"/>
                    <a:pt x="23" y="0"/>
                  </a:cubicBezTo>
                </a:path>
              </a:pathLst>
            </a:custGeom>
            <a:solidFill>
              <a:srgbClr val="B1B3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6" name="Freeform 78"/>
            <p:cNvSpPr>
              <a:spLocks/>
            </p:cNvSpPr>
            <p:nvPr/>
          </p:nvSpPr>
          <p:spPr bwMode="auto">
            <a:xfrm>
              <a:off x="7415" y="4830"/>
              <a:ext cx="35" cy="14"/>
            </a:xfrm>
            <a:custGeom>
              <a:avLst/>
              <a:gdLst>
                <a:gd name="T0" fmla="*/ 2 w 15"/>
                <a:gd name="T1" fmla="*/ 0 h 6"/>
                <a:gd name="T2" fmla="*/ 0 w 15"/>
                <a:gd name="T3" fmla="*/ 2 h 6"/>
                <a:gd name="T4" fmla="*/ 2 w 15"/>
                <a:gd name="T5" fmla="*/ 2 h 6"/>
                <a:gd name="T6" fmla="*/ 14 w 15"/>
                <a:gd name="T7" fmla="*/ 6 h 6"/>
                <a:gd name="T8" fmla="*/ 15 w 15"/>
                <a:gd name="T9" fmla="*/ 5 h 6"/>
                <a:gd name="T10" fmla="*/ 15 w 15"/>
                <a:gd name="T11" fmla="*/ 4 h 6"/>
                <a:gd name="T12" fmla="*/ 2 w 15"/>
                <a:gd name="T13" fmla="*/ 0 h 6"/>
                <a:gd name="T14" fmla="*/ 2 w 15"/>
                <a:gd name="T15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" h="6">
                  <a:moveTo>
                    <a:pt x="2" y="0"/>
                  </a:moveTo>
                  <a:cubicBezTo>
                    <a:pt x="1" y="0"/>
                    <a:pt x="1" y="1"/>
                    <a:pt x="0" y="2"/>
                  </a:cubicBezTo>
                  <a:cubicBezTo>
                    <a:pt x="1" y="2"/>
                    <a:pt x="1" y="2"/>
                    <a:pt x="2" y="2"/>
                  </a:cubicBezTo>
                  <a:cubicBezTo>
                    <a:pt x="6" y="4"/>
                    <a:pt x="10" y="5"/>
                    <a:pt x="14" y="6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1" y="3"/>
                    <a:pt x="7" y="2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7" name="Freeform 79"/>
            <p:cNvSpPr>
              <a:spLocks/>
            </p:cNvSpPr>
            <p:nvPr/>
          </p:nvSpPr>
          <p:spPr bwMode="auto">
            <a:xfrm>
              <a:off x="7529" y="4667"/>
              <a:ext cx="73" cy="47"/>
            </a:xfrm>
            <a:custGeom>
              <a:avLst/>
              <a:gdLst>
                <a:gd name="T0" fmla="*/ 31 w 31"/>
                <a:gd name="T1" fmla="*/ 0 h 20"/>
                <a:gd name="T2" fmla="*/ 31 w 31"/>
                <a:gd name="T3" fmla="*/ 0 h 20"/>
                <a:gd name="T4" fmla="*/ 0 w 31"/>
                <a:gd name="T5" fmla="*/ 17 h 20"/>
                <a:gd name="T6" fmla="*/ 5 w 31"/>
                <a:gd name="T7" fmla="*/ 20 h 20"/>
                <a:gd name="T8" fmla="*/ 31 w 31"/>
                <a:gd name="T9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0">
                  <a:moveTo>
                    <a:pt x="31" y="0"/>
                  </a:moveTo>
                  <a:cubicBezTo>
                    <a:pt x="31" y="0"/>
                    <a:pt x="31" y="0"/>
                    <a:pt x="31" y="0"/>
                  </a:cubicBezTo>
                  <a:cubicBezTo>
                    <a:pt x="20" y="9"/>
                    <a:pt x="8" y="14"/>
                    <a:pt x="0" y="17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5" y="20"/>
                    <a:pt x="21" y="11"/>
                    <a:pt x="31" y="0"/>
                  </a:cubicBezTo>
                </a:path>
              </a:pathLst>
            </a:custGeom>
            <a:solidFill>
              <a:srgbClr val="3C3C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8" name="Freeform 80"/>
            <p:cNvSpPr>
              <a:spLocks noEditPoints="1"/>
            </p:cNvSpPr>
            <p:nvPr/>
          </p:nvSpPr>
          <p:spPr bwMode="auto">
            <a:xfrm>
              <a:off x="7252" y="4567"/>
              <a:ext cx="331" cy="192"/>
            </a:xfrm>
            <a:custGeom>
              <a:avLst/>
              <a:gdLst>
                <a:gd name="T0" fmla="*/ 140 w 140"/>
                <a:gd name="T1" fmla="*/ 81 h 81"/>
                <a:gd name="T2" fmla="*/ 140 w 140"/>
                <a:gd name="T3" fmla="*/ 81 h 81"/>
                <a:gd name="T4" fmla="*/ 0 w 140"/>
                <a:gd name="T5" fmla="*/ 0 h 81"/>
                <a:gd name="T6" fmla="*/ 0 w 140"/>
                <a:gd name="T7" fmla="*/ 0 h 81"/>
                <a:gd name="T8" fmla="*/ 112 w 140"/>
                <a:gd name="T9" fmla="*/ 64 h 81"/>
                <a:gd name="T10" fmla="*/ 122 w 140"/>
                <a:gd name="T11" fmla="*/ 62 h 81"/>
                <a:gd name="T12" fmla="*/ 122 w 140"/>
                <a:gd name="T13" fmla="*/ 62 h 81"/>
                <a:gd name="T14" fmla="*/ 117 w 140"/>
                <a:gd name="T15" fmla="*/ 59 h 81"/>
                <a:gd name="T16" fmla="*/ 106 w 140"/>
                <a:gd name="T17" fmla="*/ 61 h 81"/>
                <a:gd name="T18" fmla="*/ 0 w 140"/>
                <a:gd name="T19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0" h="81">
                  <a:moveTo>
                    <a:pt x="140" y="81"/>
                  </a:moveTo>
                  <a:cubicBezTo>
                    <a:pt x="140" y="81"/>
                    <a:pt x="140" y="81"/>
                    <a:pt x="140" y="81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12" y="64"/>
                    <a:pt x="112" y="64"/>
                    <a:pt x="112" y="64"/>
                  </a:cubicBezTo>
                  <a:cubicBezTo>
                    <a:pt x="122" y="62"/>
                    <a:pt x="122" y="62"/>
                    <a:pt x="122" y="62"/>
                  </a:cubicBezTo>
                  <a:cubicBezTo>
                    <a:pt x="122" y="62"/>
                    <a:pt x="122" y="62"/>
                    <a:pt x="122" y="62"/>
                  </a:cubicBezTo>
                  <a:cubicBezTo>
                    <a:pt x="117" y="59"/>
                    <a:pt x="117" y="59"/>
                    <a:pt x="117" y="59"/>
                  </a:cubicBezTo>
                  <a:cubicBezTo>
                    <a:pt x="112" y="60"/>
                    <a:pt x="108" y="61"/>
                    <a:pt x="106" y="61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4949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9" name="Freeform 81"/>
            <p:cNvSpPr>
              <a:spLocks/>
            </p:cNvSpPr>
            <p:nvPr/>
          </p:nvSpPr>
          <p:spPr bwMode="auto">
            <a:xfrm>
              <a:off x="7929" y="4186"/>
              <a:ext cx="9" cy="50"/>
            </a:xfrm>
            <a:custGeom>
              <a:avLst/>
              <a:gdLst>
                <a:gd name="T0" fmla="*/ 9 w 9"/>
                <a:gd name="T1" fmla="*/ 0 h 50"/>
                <a:gd name="T2" fmla="*/ 0 w 9"/>
                <a:gd name="T3" fmla="*/ 50 h 50"/>
                <a:gd name="T4" fmla="*/ 0 w 9"/>
                <a:gd name="T5" fmla="*/ 50 h 50"/>
                <a:gd name="T6" fmla="*/ 9 w 9"/>
                <a:gd name="T7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50">
                  <a:moveTo>
                    <a:pt x="9" y="0"/>
                  </a:moveTo>
                  <a:lnTo>
                    <a:pt x="0" y="50"/>
                  </a:lnTo>
                  <a:lnTo>
                    <a:pt x="0" y="50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5F5F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0" name="Freeform 82"/>
            <p:cNvSpPr>
              <a:spLocks/>
            </p:cNvSpPr>
            <p:nvPr/>
          </p:nvSpPr>
          <p:spPr bwMode="auto">
            <a:xfrm>
              <a:off x="7929" y="4186"/>
              <a:ext cx="9" cy="50"/>
            </a:xfrm>
            <a:custGeom>
              <a:avLst/>
              <a:gdLst>
                <a:gd name="T0" fmla="*/ 9 w 9"/>
                <a:gd name="T1" fmla="*/ 0 h 50"/>
                <a:gd name="T2" fmla="*/ 0 w 9"/>
                <a:gd name="T3" fmla="*/ 50 h 50"/>
                <a:gd name="T4" fmla="*/ 0 w 9"/>
                <a:gd name="T5" fmla="*/ 50 h 50"/>
                <a:gd name="T6" fmla="*/ 9 w 9"/>
                <a:gd name="T7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50">
                  <a:moveTo>
                    <a:pt x="9" y="0"/>
                  </a:moveTo>
                  <a:lnTo>
                    <a:pt x="0" y="50"/>
                  </a:lnTo>
                  <a:lnTo>
                    <a:pt x="0" y="50"/>
                  </a:lnTo>
                  <a:lnTo>
                    <a:pt x="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1" name="Freeform 83"/>
            <p:cNvSpPr>
              <a:spLocks/>
            </p:cNvSpPr>
            <p:nvPr/>
          </p:nvSpPr>
          <p:spPr bwMode="auto">
            <a:xfrm>
              <a:off x="7583" y="4186"/>
              <a:ext cx="355" cy="156"/>
            </a:xfrm>
            <a:custGeom>
              <a:avLst/>
              <a:gdLst>
                <a:gd name="T0" fmla="*/ 355 w 355"/>
                <a:gd name="T1" fmla="*/ 0 h 156"/>
                <a:gd name="T2" fmla="*/ 0 w 355"/>
                <a:gd name="T3" fmla="*/ 130 h 156"/>
                <a:gd name="T4" fmla="*/ 45 w 355"/>
                <a:gd name="T5" fmla="*/ 156 h 156"/>
                <a:gd name="T6" fmla="*/ 346 w 355"/>
                <a:gd name="T7" fmla="*/ 50 h 156"/>
                <a:gd name="T8" fmla="*/ 355 w 355"/>
                <a:gd name="T9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5" h="156">
                  <a:moveTo>
                    <a:pt x="355" y="0"/>
                  </a:moveTo>
                  <a:lnTo>
                    <a:pt x="0" y="130"/>
                  </a:lnTo>
                  <a:lnTo>
                    <a:pt x="45" y="156"/>
                  </a:lnTo>
                  <a:lnTo>
                    <a:pt x="346" y="50"/>
                  </a:lnTo>
                  <a:lnTo>
                    <a:pt x="355" y="0"/>
                  </a:lnTo>
                  <a:close/>
                </a:path>
              </a:pathLst>
            </a:custGeom>
            <a:solidFill>
              <a:srgbClr val="ACDF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2" name="Freeform 84"/>
            <p:cNvSpPr>
              <a:spLocks/>
            </p:cNvSpPr>
            <p:nvPr/>
          </p:nvSpPr>
          <p:spPr bwMode="auto">
            <a:xfrm>
              <a:off x="7583" y="4186"/>
              <a:ext cx="355" cy="156"/>
            </a:xfrm>
            <a:custGeom>
              <a:avLst/>
              <a:gdLst>
                <a:gd name="T0" fmla="*/ 355 w 355"/>
                <a:gd name="T1" fmla="*/ 0 h 156"/>
                <a:gd name="T2" fmla="*/ 0 w 355"/>
                <a:gd name="T3" fmla="*/ 130 h 156"/>
                <a:gd name="T4" fmla="*/ 45 w 355"/>
                <a:gd name="T5" fmla="*/ 156 h 156"/>
                <a:gd name="T6" fmla="*/ 346 w 355"/>
                <a:gd name="T7" fmla="*/ 50 h 156"/>
                <a:gd name="T8" fmla="*/ 355 w 355"/>
                <a:gd name="T9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5" h="156">
                  <a:moveTo>
                    <a:pt x="355" y="0"/>
                  </a:moveTo>
                  <a:lnTo>
                    <a:pt x="0" y="130"/>
                  </a:lnTo>
                  <a:lnTo>
                    <a:pt x="45" y="156"/>
                  </a:lnTo>
                  <a:lnTo>
                    <a:pt x="346" y="50"/>
                  </a:lnTo>
                  <a:lnTo>
                    <a:pt x="35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3" name="Freeform 85"/>
            <p:cNvSpPr>
              <a:spLocks/>
            </p:cNvSpPr>
            <p:nvPr/>
          </p:nvSpPr>
          <p:spPr bwMode="auto">
            <a:xfrm>
              <a:off x="7680" y="4373"/>
              <a:ext cx="17" cy="10"/>
            </a:xfrm>
            <a:custGeom>
              <a:avLst/>
              <a:gdLst>
                <a:gd name="T0" fmla="*/ 0 w 17"/>
                <a:gd name="T1" fmla="*/ 0 h 10"/>
                <a:gd name="T2" fmla="*/ 0 w 17"/>
                <a:gd name="T3" fmla="*/ 0 h 10"/>
                <a:gd name="T4" fmla="*/ 17 w 17"/>
                <a:gd name="T5" fmla="*/ 10 h 10"/>
                <a:gd name="T6" fmla="*/ 0 w 17"/>
                <a:gd name="T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" h="10">
                  <a:moveTo>
                    <a:pt x="0" y="0"/>
                  </a:moveTo>
                  <a:lnTo>
                    <a:pt x="0" y="0"/>
                  </a:lnTo>
                  <a:lnTo>
                    <a:pt x="17" y="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F5F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4" name="Freeform 86"/>
            <p:cNvSpPr>
              <a:spLocks/>
            </p:cNvSpPr>
            <p:nvPr/>
          </p:nvSpPr>
          <p:spPr bwMode="auto">
            <a:xfrm>
              <a:off x="7680" y="4373"/>
              <a:ext cx="17" cy="10"/>
            </a:xfrm>
            <a:custGeom>
              <a:avLst/>
              <a:gdLst>
                <a:gd name="T0" fmla="*/ 0 w 17"/>
                <a:gd name="T1" fmla="*/ 0 h 10"/>
                <a:gd name="T2" fmla="*/ 0 w 17"/>
                <a:gd name="T3" fmla="*/ 0 h 10"/>
                <a:gd name="T4" fmla="*/ 17 w 17"/>
                <a:gd name="T5" fmla="*/ 10 h 10"/>
                <a:gd name="T6" fmla="*/ 0 w 17"/>
                <a:gd name="T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" h="10">
                  <a:moveTo>
                    <a:pt x="0" y="0"/>
                  </a:moveTo>
                  <a:lnTo>
                    <a:pt x="0" y="0"/>
                  </a:lnTo>
                  <a:lnTo>
                    <a:pt x="17" y="1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5" name="Freeform 87"/>
            <p:cNvSpPr>
              <a:spLocks/>
            </p:cNvSpPr>
            <p:nvPr/>
          </p:nvSpPr>
          <p:spPr bwMode="auto">
            <a:xfrm>
              <a:off x="7680" y="4290"/>
              <a:ext cx="239" cy="93"/>
            </a:xfrm>
            <a:custGeom>
              <a:avLst/>
              <a:gdLst>
                <a:gd name="T0" fmla="*/ 239 w 239"/>
                <a:gd name="T1" fmla="*/ 0 h 93"/>
                <a:gd name="T2" fmla="*/ 0 w 239"/>
                <a:gd name="T3" fmla="*/ 83 h 93"/>
                <a:gd name="T4" fmla="*/ 17 w 239"/>
                <a:gd name="T5" fmla="*/ 93 h 93"/>
                <a:gd name="T6" fmla="*/ 234 w 239"/>
                <a:gd name="T7" fmla="*/ 17 h 93"/>
                <a:gd name="T8" fmla="*/ 239 w 239"/>
                <a:gd name="T9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9" h="93">
                  <a:moveTo>
                    <a:pt x="239" y="0"/>
                  </a:moveTo>
                  <a:lnTo>
                    <a:pt x="0" y="83"/>
                  </a:lnTo>
                  <a:lnTo>
                    <a:pt x="17" y="93"/>
                  </a:lnTo>
                  <a:lnTo>
                    <a:pt x="234" y="17"/>
                  </a:lnTo>
                  <a:lnTo>
                    <a:pt x="239" y="0"/>
                  </a:lnTo>
                  <a:close/>
                </a:path>
              </a:pathLst>
            </a:custGeom>
            <a:solidFill>
              <a:srgbClr val="ACDF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6" name="Freeform 88"/>
            <p:cNvSpPr>
              <a:spLocks/>
            </p:cNvSpPr>
            <p:nvPr/>
          </p:nvSpPr>
          <p:spPr bwMode="auto">
            <a:xfrm>
              <a:off x="7680" y="4290"/>
              <a:ext cx="239" cy="93"/>
            </a:xfrm>
            <a:custGeom>
              <a:avLst/>
              <a:gdLst>
                <a:gd name="T0" fmla="*/ 239 w 239"/>
                <a:gd name="T1" fmla="*/ 0 h 93"/>
                <a:gd name="T2" fmla="*/ 0 w 239"/>
                <a:gd name="T3" fmla="*/ 83 h 93"/>
                <a:gd name="T4" fmla="*/ 17 w 239"/>
                <a:gd name="T5" fmla="*/ 93 h 93"/>
                <a:gd name="T6" fmla="*/ 234 w 239"/>
                <a:gd name="T7" fmla="*/ 17 h 93"/>
                <a:gd name="T8" fmla="*/ 239 w 239"/>
                <a:gd name="T9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9" h="93">
                  <a:moveTo>
                    <a:pt x="239" y="0"/>
                  </a:moveTo>
                  <a:lnTo>
                    <a:pt x="0" y="83"/>
                  </a:lnTo>
                  <a:lnTo>
                    <a:pt x="17" y="93"/>
                  </a:lnTo>
                  <a:lnTo>
                    <a:pt x="234" y="17"/>
                  </a:lnTo>
                  <a:lnTo>
                    <a:pt x="23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7" name="Freeform 89"/>
            <p:cNvSpPr>
              <a:spLocks/>
            </p:cNvSpPr>
            <p:nvPr/>
          </p:nvSpPr>
          <p:spPr bwMode="auto">
            <a:xfrm>
              <a:off x="6563" y="4307"/>
              <a:ext cx="154" cy="480"/>
            </a:xfrm>
            <a:custGeom>
              <a:avLst/>
              <a:gdLst>
                <a:gd name="T0" fmla="*/ 41 w 65"/>
                <a:gd name="T1" fmla="*/ 0 h 203"/>
                <a:gd name="T2" fmla="*/ 64 w 65"/>
                <a:gd name="T3" fmla="*/ 185 h 203"/>
                <a:gd name="T4" fmla="*/ 65 w 65"/>
                <a:gd name="T5" fmla="*/ 185 h 203"/>
                <a:gd name="T6" fmla="*/ 41 w 65"/>
                <a:gd name="T7" fmla="*/ 0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203">
                  <a:moveTo>
                    <a:pt x="41" y="0"/>
                  </a:moveTo>
                  <a:cubicBezTo>
                    <a:pt x="20" y="82"/>
                    <a:pt x="0" y="203"/>
                    <a:pt x="64" y="185"/>
                  </a:cubicBezTo>
                  <a:cubicBezTo>
                    <a:pt x="64" y="185"/>
                    <a:pt x="65" y="185"/>
                    <a:pt x="65" y="185"/>
                  </a:cubicBezTo>
                  <a:cubicBezTo>
                    <a:pt x="39" y="106"/>
                    <a:pt x="35" y="44"/>
                    <a:pt x="41" y="0"/>
                  </a:cubicBezTo>
                  <a:close/>
                </a:path>
              </a:pathLst>
            </a:custGeom>
            <a:solidFill>
              <a:srgbClr val="FDD4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8" name="Freeform 90"/>
            <p:cNvSpPr>
              <a:spLocks/>
            </p:cNvSpPr>
            <p:nvPr/>
          </p:nvSpPr>
          <p:spPr bwMode="auto">
            <a:xfrm>
              <a:off x="7214" y="4359"/>
              <a:ext cx="161" cy="130"/>
            </a:xfrm>
            <a:custGeom>
              <a:avLst/>
              <a:gdLst>
                <a:gd name="T0" fmla="*/ 64 w 68"/>
                <a:gd name="T1" fmla="*/ 24 h 55"/>
                <a:gd name="T2" fmla="*/ 0 w 68"/>
                <a:gd name="T3" fmla="*/ 8 h 55"/>
                <a:gd name="T4" fmla="*/ 23 w 68"/>
                <a:gd name="T5" fmla="*/ 55 h 55"/>
                <a:gd name="T6" fmla="*/ 37 w 68"/>
                <a:gd name="T7" fmla="*/ 47 h 55"/>
                <a:gd name="T8" fmla="*/ 61 w 68"/>
                <a:gd name="T9" fmla="*/ 36 h 55"/>
                <a:gd name="T10" fmla="*/ 64 w 68"/>
                <a:gd name="T11" fmla="*/ 24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" h="55">
                  <a:moveTo>
                    <a:pt x="64" y="24"/>
                  </a:moveTo>
                  <a:cubicBezTo>
                    <a:pt x="52" y="14"/>
                    <a:pt x="29" y="0"/>
                    <a:pt x="0" y="8"/>
                  </a:cubicBezTo>
                  <a:cubicBezTo>
                    <a:pt x="10" y="22"/>
                    <a:pt x="20" y="39"/>
                    <a:pt x="23" y="55"/>
                  </a:cubicBezTo>
                  <a:cubicBezTo>
                    <a:pt x="28" y="53"/>
                    <a:pt x="32" y="50"/>
                    <a:pt x="37" y="47"/>
                  </a:cubicBezTo>
                  <a:cubicBezTo>
                    <a:pt x="44" y="42"/>
                    <a:pt x="52" y="38"/>
                    <a:pt x="61" y="36"/>
                  </a:cubicBezTo>
                  <a:cubicBezTo>
                    <a:pt x="66" y="35"/>
                    <a:pt x="68" y="28"/>
                    <a:pt x="64" y="24"/>
                  </a:cubicBezTo>
                  <a:close/>
                </a:path>
              </a:pathLst>
            </a:custGeom>
            <a:solidFill>
              <a:srgbClr val="FDD4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9" name="Freeform 91"/>
            <p:cNvSpPr>
              <a:spLocks/>
            </p:cNvSpPr>
            <p:nvPr/>
          </p:nvSpPr>
          <p:spPr bwMode="auto">
            <a:xfrm>
              <a:off x="6596" y="4080"/>
              <a:ext cx="689" cy="998"/>
            </a:xfrm>
            <a:custGeom>
              <a:avLst/>
              <a:gdLst>
                <a:gd name="T0" fmla="*/ 131 w 291"/>
                <a:gd name="T1" fmla="*/ 27 h 422"/>
                <a:gd name="T2" fmla="*/ 52 w 291"/>
                <a:gd name="T3" fmla="*/ 30 h 422"/>
                <a:gd name="T4" fmla="*/ 78 w 291"/>
                <a:gd name="T5" fmla="*/ 350 h 422"/>
                <a:gd name="T6" fmla="*/ 232 w 291"/>
                <a:gd name="T7" fmla="*/ 350 h 422"/>
                <a:gd name="T8" fmla="*/ 250 w 291"/>
                <a:gd name="T9" fmla="*/ 242 h 422"/>
                <a:gd name="T10" fmla="*/ 283 w 291"/>
                <a:gd name="T11" fmla="*/ 194 h 422"/>
                <a:gd name="T12" fmla="*/ 260 w 291"/>
                <a:gd name="T13" fmla="*/ 119 h 422"/>
                <a:gd name="T14" fmla="*/ 218 w 291"/>
                <a:gd name="T15" fmla="*/ 78 h 422"/>
                <a:gd name="T16" fmla="*/ 131 w 291"/>
                <a:gd name="T17" fmla="*/ 27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1" h="422">
                  <a:moveTo>
                    <a:pt x="131" y="27"/>
                  </a:moveTo>
                  <a:cubicBezTo>
                    <a:pt x="131" y="27"/>
                    <a:pt x="78" y="0"/>
                    <a:pt x="52" y="30"/>
                  </a:cubicBezTo>
                  <a:cubicBezTo>
                    <a:pt x="22" y="65"/>
                    <a:pt x="0" y="176"/>
                    <a:pt x="78" y="350"/>
                  </a:cubicBezTo>
                  <a:cubicBezTo>
                    <a:pt x="78" y="350"/>
                    <a:pt x="157" y="422"/>
                    <a:pt x="232" y="350"/>
                  </a:cubicBezTo>
                  <a:cubicBezTo>
                    <a:pt x="250" y="242"/>
                    <a:pt x="250" y="242"/>
                    <a:pt x="250" y="242"/>
                  </a:cubicBezTo>
                  <a:cubicBezTo>
                    <a:pt x="250" y="242"/>
                    <a:pt x="268" y="229"/>
                    <a:pt x="283" y="194"/>
                  </a:cubicBezTo>
                  <a:cubicBezTo>
                    <a:pt x="291" y="174"/>
                    <a:pt x="275" y="142"/>
                    <a:pt x="260" y="119"/>
                  </a:cubicBezTo>
                  <a:cubicBezTo>
                    <a:pt x="250" y="102"/>
                    <a:pt x="235" y="88"/>
                    <a:pt x="218" y="78"/>
                  </a:cubicBezTo>
                  <a:lnTo>
                    <a:pt x="131" y="27"/>
                  </a:lnTo>
                  <a:close/>
                </a:path>
              </a:pathLst>
            </a:custGeom>
            <a:solidFill>
              <a:srgbClr val="F057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0" name="Freeform 92"/>
            <p:cNvSpPr>
              <a:spLocks/>
            </p:cNvSpPr>
            <p:nvPr/>
          </p:nvSpPr>
          <p:spPr bwMode="auto">
            <a:xfrm>
              <a:off x="6771" y="4402"/>
              <a:ext cx="388" cy="676"/>
            </a:xfrm>
            <a:custGeom>
              <a:avLst/>
              <a:gdLst>
                <a:gd name="T0" fmla="*/ 158 w 164"/>
                <a:gd name="T1" fmla="*/ 214 h 286"/>
                <a:gd name="T2" fmla="*/ 164 w 164"/>
                <a:gd name="T3" fmla="*/ 177 h 286"/>
                <a:gd name="T4" fmla="*/ 112 w 164"/>
                <a:gd name="T5" fmla="*/ 0 h 286"/>
                <a:gd name="T6" fmla="*/ 110 w 164"/>
                <a:gd name="T7" fmla="*/ 174 h 286"/>
                <a:gd name="T8" fmla="*/ 71 w 164"/>
                <a:gd name="T9" fmla="*/ 224 h 286"/>
                <a:gd name="T10" fmla="*/ 48 w 164"/>
                <a:gd name="T11" fmla="*/ 222 h 286"/>
                <a:gd name="T12" fmla="*/ 0 w 164"/>
                <a:gd name="T13" fmla="*/ 205 h 286"/>
                <a:gd name="T14" fmla="*/ 4 w 164"/>
                <a:gd name="T15" fmla="*/ 214 h 286"/>
                <a:gd name="T16" fmla="*/ 158 w 164"/>
                <a:gd name="T17" fmla="*/ 214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4" h="286">
                  <a:moveTo>
                    <a:pt x="158" y="214"/>
                  </a:moveTo>
                  <a:cubicBezTo>
                    <a:pt x="164" y="177"/>
                    <a:pt x="164" y="177"/>
                    <a:pt x="164" y="177"/>
                  </a:cubicBezTo>
                  <a:cubicBezTo>
                    <a:pt x="112" y="0"/>
                    <a:pt x="112" y="0"/>
                    <a:pt x="112" y="0"/>
                  </a:cubicBezTo>
                  <a:cubicBezTo>
                    <a:pt x="112" y="0"/>
                    <a:pt x="92" y="66"/>
                    <a:pt x="110" y="174"/>
                  </a:cubicBezTo>
                  <a:cubicBezTo>
                    <a:pt x="115" y="199"/>
                    <a:pt x="97" y="223"/>
                    <a:pt x="71" y="224"/>
                  </a:cubicBezTo>
                  <a:cubicBezTo>
                    <a:pt x="64" y="224"/>
                    <a:pt x="57" y="224"/>
                    <a:pt x="48" y="222"/>
                  </a:cubicBezTo>
                  <a:cubicBezTo>
                    <a:pt x="23" y="219"/>
                    <a:pt x="9" y="212"/>
                    <a:pt x="0" y="205"/>
                  </a:cubicBezTo>
                  <a:cubicBezTo>
                    <a:pt x="2" y="208"/>
                    <a:pt x="3" y="211"/>
                    <a:pt x="4" y="214"/>
                  </a:cubicBezTo>
                  <a:cubicBezTo>
                    <a:pt x="4" y="214"/>
                    <a:pt x="83" y="286"/>
                    <a:pt x="158" y="214"/>
                  </a:cubicBezTo>
                  <a:close/>
                </a:path>
              </a:pathLst>
            </a:custGeom>
            <a:solidFill>
              <a:srgbClr val="E149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1" name="Freeform 93"/>
            <p:cNvSpPr>
              <a:spLocks/>
            </p:cNvSpPr>
            <p:nvPr/>
          </p:nvSpPr>
          <p:spPr bwMode="auto">
            <a:xfrm>
              <a:off x="6627" y="4307"/>
              <a:ext cx="90" cy="442"/>
            </a:xfrm>
            <a:custGeom>
              <a:avLst/>
              <a:gdLst>
                <a:gd name="T0" fmla="*/ 14 w 38"/>
                <a:gd name="T1" fmla="*/ 0 h 187"/>
                <a:gd name="T2" fmla="*/ 0 w 38"/>
                <a:gd name="T3" fmla="*/ 65 h 187"/>
                <a:gd name="T4" fmla="*/ 23 w 38"/>
                <a:gd name="T5" fmla="*/ 187 h 187"/>
                <a:gd name="T6" fmla="*/ 37 w 38"/>
                <a:gd name="T7" fmla="*/ 185 h 187"/>
                <a:gd name="T8" fmla="*/ 38 w 38"/>
                <a:gd name="T9" fmla="*/ 185 h 187"/>
                <a:gd name="T10" fmla="*/ 14 w 38"/>
                <a:gd name="T11" fmla="*/ 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187">
                  <a:moveTo>
                    <a:pt x="14" y="0"/>
                  </a:moveTo>
                  <a:cubicBezTo>
                    <a:pt x="9" y="20"/>
                    <a:pt x="4" y="43"/>
                    <a:pt x="0" y="65"/>
                  </a:cubicBezTo>
                  <a:cubicBezTo>
                    <a:pt x="1" y="99"/>
                    <a:pt x="8" y="140"/>
                    <a:pt x="23" y="187"/>
                  </a:cubicBezTo>
                  <a:cubicBezTo>
                    <a:pt x="27" y="187"/>
                    <a:pt x="32" y="187"/>
                    <a:pt x="37" y="185"/>
                  </a:cubicBezTo>
                  <a:cubicBezTo>
                    <a:pt x="37" y="185"/>
                    <a:pt x="38" y="185"/>
                    <a:pt x="38" y="185"/>
                  </a:cubicBezTo>
                  <a:cubicBezTo>
                    <a:pt x="12" y="106"/>
                    <a:pt x="8" y="44"/>
                    <a:pt x="14" y="0"/>
                  </a:cubicBezTo>
                  <a:close/>
                </a:path>
              </a:pathLst>
            </a:custGeom>
            <a:solidFill>
              <a:srgbClr val="FBC4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2" name="Freeform 94"/>
            <p:cNvSpPr>
              <a:spLocks/>
            </p:cNvSpPr>
            <p:nvPr/>
          </p:nvSpPr>
          <p:spPr bwMode="auto">
            <a:xfrm>
              <a:off x="6854" y="4134"/>
              <a:ext cx="206" cy="145"/>
            </a:xfrm>
            <a:custGeom>
              <a:avLst/>
              <a:gdLst>
                <a:gd name="T0" fmla="*/ 70 w 87"/>
                <a:gd name="T1" fmla="*/ 11 h 61"/>
                <a:gd name="T2" fmla="*/ 87 w 87"/>
                <a:gd name="T3" fmla="*/ 43 h 61"/>
                <a:gd name="T4" fmla="*/ 42 w 87"/>
                <a:gd name="T5" fmla="*/ 56 h 61"/>
                <a:gd name="T6" fmla="*/ 6 w 87"/>
                <a:gd name="T7" fmla="*/ 21 h 61"/>
                <a:gd name="T8" fmla="*/ 14 w 87"/>
                <a:gd name="T9" fmla="*/ 0 h 61"/>
                <a:gd name="T10" fmla="*/ 70 w 87"/>
                <a:gd name="T11" fmla="*/ 1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7" h="61">
                  <a:moveTo>
                    <a:pt x="70" y="11"/>
                  </a:moveTo>
                  <a:cubicBezTo>
                    <a:pt x="70" y="11"/>
                    <a:pt x="66" y="24"/>
                    <a:pt x="87" y="43"/>
                  </a:cubicBezTo>
                  <a:cubicBezTo>
                    <a:pt x="87" y="43"/>
                    <a:pt x="65" y="61"/>
                    <a:pt x="42" y="56"/>
                  </a:cubicBezTo>
                  <a:cubicBezTo>
                    <a:pt x="19" y="50"/>
                    <a:pt x="0" y="32"/>
                    <a:pt x="6" y="21"/>
                  </a:cubicBezTo>
                  <a:cubicBezTo>
                    <a:pt x="11" y="10"/>
                    <a:pt x="14" y="0"/>
                    <a:pt x="14" y="0"/>
                  </a:cubicBezTo>
                  <a:lnTo>
                    <a:pt x="70" y="11"/>
                  </a:lnTo>
                  <a:close/>
                </a:path>
              </a:pathLst>
            </a:custGeom>
            <a:solidFill>
              <a:srgbClr val="FDD4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3" name="Freeform 95"/>
            <p:cNvSpPr>
              <a:spLocks/>
            </p:cNvSpPr>
            <p:nvPr/>
          </p:nvSpPr>
          <p:spPr bwMode="auto">
            <a:xfrm>
              <a:off x="6882" y="4134"/>
              <a:ext cx="164" cy="85"/>
            </a:xfrm>
            <a:custGeom>
              <a:avLst/>
              <a:gdLst>
                <a:gd name="T0" fmla="*/ 34 w 69"/>
                <a:gd name="T1" fmla="*/ 29 h 36"/>
                <a:gd name="T2" fmla="*/ 69 w 69"/>
                <a:gd name="T3" fmla="*/ 36 h 36"/>
                <a:gd name="T4" fmla="*/ 58 w 69"/>
                <a:gd name="T5" fmla="*/ 11 h 36"/>
                <a:gd name="T6" fmla="*/ 2 w 69"/>
                <a:gd name="T7" fmla="*/ 0 h 36"/>
                <a:gd name="T8" fmla="*/ 0 w 69"/>
                <a:gd name="T9" fmla="*/ 7 h 36"/>
                <a:gd name="T10" fmla="*/ 34 w 69"/>
                <a:gd name="T11" fmla="*/ 29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9" h="36">
                  <a:moveTo>
                    <a:pt x="34" y="29"/>
                  </a:moveTo>
                  <a:cubicBezTo>
                    <a:pt x="46" y="33"/>
                    <a:pt x="58" y="35"/>
                    <a:pt x="69" y="36"/>
                  </a:cubicBezTo>
                  <a:cubicBezTo>
                    <a:pt x="55" y="21"/>
                    <a:pt x="58" y="11"/>
                    <a:pt x="58" y="1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1" y="3"/>
                    <a:pt x="0" y="7"/>
                  </a:cubicBezTo>
                  <a:cubicBezTo>
                    <a:pt x="9" y="17"/>
                    <a:pt x="20" y="24"/>
                    <a:pt x="34" y="29"/>
                  </a:cubicBezTo>
                  <a:close/>
                </a:path>
              </a:pathLst>
            </a:custGeom>
            <a:solidFill>
              <a:srgbClr val="FBC4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4" name="Freeform 96"/>
            <p:cNvSpPr>
              <a:spLocks/>
            </p:cNvSpPr>
            <p:nvPr/>
          </p:nvSpPr>
          <p:spPr bwMode="auto">
            <a:xfrm>
              <a:off x="6762" y="3600"/>
              <a:ext cx="464" cy="570"/>
            </a:xfrm>
            <a:custGeom>
              <a:avLst/>
              <a:gdLst>
                <a:gd name="T0" fmla="*/ 185 w 196"/>
                <a:gd name="T1" fmla="*/ 82 h 241"/>
                <a:gd name="T2" fmla="*/ 93 w 196"/>
                <a:gd name="T3" fmla="*/ 0 h 241"/>
                <a:gd name="T4" fmla="*/ 0 w 196"/>
                <a:gd name="T5" fmla="*/ 92 h 241"/>
                <a:gd name="T6" fmla="*/ 0 w 196"/>
                <a:gd name="T7" fmla="*/ 94 h 241"/>
                <a:gd name="T8" fmla="*/ 0 w 196"/>
                <a:gd name="T9" fmla="*/ 94 h 241"/>
                <a:gd name="T10" fmla="*/ 0 w 196"/>
                <a:gd name="T11" fmla="*/ 146 h 241"/>
                <a:gd name="T12" fmla="*/ 60 w 196"/>
                <a:gd name="T13" fmla="*/ 233 h 241"/>
                <a:gd name="T14" fmla="*/ 116 w 196"/>
                <a:gd name="T15" fmla="*/ 241 h 241"/>
                <a:gd name="T16" fmla="*/ 133 w 196"/>
                <a:gd name="T17" fmla="*/ 235 h 241"/>
                <a:gd name="T18" fmla="*/ 185 w 196"/>
                <a:gd name="T19" fmla="*/ 82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6" h="241">
                  <a:moveTo>
                    <a:pt x="185" y="82"/>
                  </a:moveTo>
                  <a:cubicBezTo>
                    <a:pt x="178" y="36"/>
                    <a:pt x="141" y="0"/>
                    <a:pt x="93" y="0"/>
                  </a:cubicBezTo>
                  <a:cubicBezTo>
                    <a:pt x="42" y="0"/>
                    <a:pt x="0" y="41"/>
                    <a:pt x="0" y="92"/>
                  </a:cubicBezTo>
                  <a:cubicBezTo>
                    <a:pt x="0" y="93"/>
                    <a:pt x="0" y="93"/>
                    <a:pt x="0" y="94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146"/>
                    <a:pt x="0" y="146"/>
                    <a:pt x="0" y="146"/>
                  </a:cubicBezTo>
                  <a:cubicBezTo>
                    <a:pt x="0" y="184"/>
                    <a:pt x="24" y="220"/>
                    <a:pt x="60" y="233"/>
                  </a:cubicBezTo>
                  <a:cubicBezTo>
                    <a:pt x="83" y="241"/>
                    <a:pt x="104" y="241"/>
                    <a:pt x="116" y="241"/>
                  </a:cubicBezTo>
                  <a:cubicBezTo>
                    <a:pt x="122" y="241"/>
                    <a:pt x="128" y="239"/>
                    <a:pt x="133" y="235"/>
                  </a:cubicBezTo>
                  <a:cubicBezTo>
                    <a:pt x="175" y="202"/>
                    <a:pt x="196" y="152"/>
                    <a:pt x="185" y="82"/>
                  </a:cubicBezTo>
                  <a:close/>
                </a:path>
              </a:pathLst>
            </a:custGeom>
            <a:solidFill>
              <a:srgbClr val="FDD4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5" name="Freeform 97"/>
            <p:cNvSpPr>
              <a:spLocks/>
            </p:cNvSpPr>
            <p:nvPr/>
          </p:nvSpPr>
          <p:spPr bwMode="auto">
            <a:xfrm>
              <a:off x="6700" y="3571"/>
              <a:ext cx="490" cy="589"/>
            </a:xfrm>
            <a:custGeom>
              <a:avLst/>
              <a:gdLst>
                <a:gd name="T0" fmla="*/ 203 w 207"/>
                <a:gd name="T1" fmla="*/ 67 h 249"/>
                <a:gd name="T2" fmla="*/ 143 w 207"/>
                <a:gd name="T3" fmla="*/ 144 h 249"/>
                <a:gd name="T4" fmla="*/ 114 w 207"/>
                <a:gd name="T5" fmla="*/ 210 h 249"/>
                <a:gd name="T6" fmla="*/ 62 w 207"/>
                <a:gd name="T7" fmla="*/ 239 h 249"/>
                <a:gd name="T8" fmla="*/ 0 w 207"/>
                <a:gd name="T9" fmla="*/ 136 h 249"/>
                <a:gd name="T10" fmla="*/ 119 w 207"/>
                <a:gd name="T11" fmla="*/ 0 h 249"/>
                <a:gd name="T12" fmla="*/ 203 w 207"/>
                <a:gd name="T13" fmla="*/ 67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7" h="249">
                  <a:moveTo>
                    <a:pt x="203" y="67"/>
                  </a:moveTo>
                  <a:cubicBezTo>
                    <a:pt x="203" y="67"/>
                    <a:pt x="207" y="118"/>
                    <a:pt x="143" y="144"/>
                  </a:cubicBezTo>
                  <a:cubicBezTo>
                    <a:pt x="143" y="144"/>
                    <a:pt x="119" y="172"/>
                    <a:pt x="114" y="210"/>
                  </a:cubicBezTo>
                  <a:cubicBezTo>
                    <a:pt x="112" y="235"/>
                    <a:pt x="85" y="249"/>
                    <a:pt x="62" y="239"/>
                  </a:cubicBezTo>
                  <a:cubicBezTo>
                    <a:pt x="31" y="225"/>
                    <a:pt x="0" y="196"/>
                    <a:pt x="0" y="136"/>
                  </a:cubicBezTo>
                  <a:cubicBezTo>
                    <a:pt x="0" y="20"/>
                    <a:pt x="82" y="0"/>
                    <a:pt x="119" y="0"/>
                  </a:cubicBezTo>
                  <a:cubicBezTo>
                    <a:pt x="159" y="0"/>
                    <a:pt x="203" y="23"/>
                    <a:pt x="203" y="67"/>
                  </a:cubicBezTo>
                  <a:close/>
                </a:path>
              </a:pathLst>
            </a:custGeom>
            <a:solidFill>
              <a:srgbClr val="5D46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6" name="Freeform 98"/>
            <p:cNvSpPr>
              <a:spLocks/>
            </p:cNvSpPr>
            <p:nvPr/>
          </p:nvSpPr>
          <p:spPr bwMode="auto">
            <a:xfrm>
              <a:off x="6489" y="3751"/>
              <a:ext cx="289" cy="442"/>
            </a:xfrm>
            <a:custGeom>
              <a:avLst/>
              <a:gdLst>
                <a:gd name="T0" fmla="*/ 121 w 122"/>
                <a:gd name="T1" fmla="*/ 48 h 187"/>
                <a:gd name="T2" fmla="*/ 93 w 122"/>
                <a:gd name="T3" fmla="*/ 8 h 187"/>
                <a:gd name="T4" fmla="*/ 39 w 122"/>
                <a:gd name="T5" fmla="*/ 82 h 187"/>
                <a:gd name="T6" fmla="*/ 0 w 122"/>
                <a:gd name="T7" fmla="*/ 168 h 187"/>
                <a:gd name="T8" fmla="*/ 121 w 122"/>
                <a:gd name="T9" fmla="*/ 48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2" h="187">
                  <a:moveTo>
                    <a:pt x="121" y="48"/>
                  </a:moveTo>
                  <a:cubicBezTo>
                    <a:pt x="122" y="29"/>
                    <a:pt x="112" y="11"/>
                    <a:pt x="93" y="8"/>
                  </a:cubicBezTo>
                  <a:cubicBezTo>
                    <a:pt x="47" y="0"/>
                    <a:pt x="42" y="62"/>
                    <a:pt x="39" y="82"/>
                  </a:cubicBezTo>
                  <a:cubicBezTo>
                    <a:pt x="30" y="130"/>
                    <a:pt x="0" y="168"/>
                    <a:pt x="0" y="168"/>
                  </a:cubicBezTo>
                  <a:cubicBezTo>
                    <a:pt x="73" y="187"/>
                    <a:pt x="117" y="109"/>
                    <a:pt x="121" y="48"/>
                  </a:cubicBezTo>
                  <a:close/>
                </a:path>
              </a:pathLst>
            </a:custGeom>
            <a:solidFill>
              <a:srgbClr val="523D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7" name="Freeform 99"/>
            <p:cNvSpPr>
              <a:spLocks/>
            </p:cNvSpPr>
            <p:nvPr/>
          </p:nvSpPr>
          <p:spPr bwMode="auto">
            <a:xfrm>
              <a:off x="7398" y="5828"/>
              <a:ext cx="377" cy="258"/>
            </a:xfrm>
            <a:custGeom>
              <a:avLst/>
              <a:gdLst>
                <a:gd name="T0" fmla="*/ 154 w 159"/>
                <a:gd name="T1" fmla="*/ 53 h 109"/>
                <a:gd name="T2" fmla="*/ 119 w 159"/>
                <a:gd name="T3" fmla="*/ 50 h 109"/>
                <a:gd name="T4" fmla="*/ 115 w 159"/>
                <a:gd name="T5" fmla="*/ 52 h 109"/>
                <a:gd name="T6" fmla="*/ 61 w 159"/>
                <a:gd name="T7" fmla="*/ 42 h 109"/>
                <a:gd name="T8" fmla="*/ 25 w 159"/>
                <a:gd name="T9" fmla="*/ 0 h 109"/>
                <a:gd name="T10" fmla="*/ 14 w 159"/>
                <a:gd name="T11" fmla="*/ 50 h 109"/>
                <a:gd name="T12" fmla="*/ 24 w 159"/>
                <a:gd name="T13" fmla="*/ 104 h 109"/>
                <a:gd name="T14" fmla="*/ 35 w 159"/>
                <a:gd name="T15" fmla="*/ 104 h 109"/>
                <a:gd name="T16" fmla="*/ 35 w 159"/>
                <a:gd name="T17" fmla="*/ 63 h 109"/>
                <a:gd name="T18" fmla="*/ 80 w 159"/>
                <a:gd name="T19" fmla="*/ 88 h 109"/>
                <a:gd name="T20" fmla="*/ 106 w 159"/>
                <a:gd name="T21" fmla="*/ 88 h 109"/>
                <a:gd name="T22" fmla="*/ 156 w 159"/>
                <a:gd name="T23" fmla="*/ 59 h 109"/>
                <a:gd name="T24" fmla="*/ 154 w 159"/>
                <a:gd name="T25" fmla="*/ 53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9" h="109">
                  <a:moveTo>
                    <a:pt x="154" y="53"/>
                  </a:moveTo>
                  <a:cubicBezTo>
                    <a:pt x="119" y="50"/>
                    <a:pt x="119" y="50"/>
                    <a:pt x="119" y="50"/>
                  </a:cubicBezTo>
                  <a:cubicBezTo>
                    <a:pt x="115" y="52"/>
                    <a:pt x="115" y="52"/>
                    <a:pt x="115" y="52"/>
                  </a:cubicBezTo>
                  <a:cubicBezTo>
                    <a:pt x="97" y="60"/>
                    <a:pt x="75" y="56"/>
                    <a:pt x="61" y="42"/>
                  </a:cubicBezTo>
                  <a:cubicBezTo>
                    <a:pt x="61" y="42"/>
                    <a:pt x="24" y="2"/>
                    <a:pt x="25" y="0"/>
                  </a:cubicBezTo>
                  <a:cubicBezTo>
                    <a:pt x="25" y="0"/>
                    <a:pt x="0" y="14"/>
                    <a:pt x="14" y="50"/>
                  </a:cubicBezTo>
                  <a:cubicBezTo>
                    <a:pt x="27" y="87"/>
                    <a:pt x="24" y="104"/>
                    <a:pt x="24" y="104"/>
                  </a:cubicBezTo>
                  <a:cubicBezTo>
                    <a:pt x="24" y="104"/>
                    <a:pt x="29" y="109"/>
                    <a:pt x="35" y="104"/>
                  </a:cubicBezTo>
                  <a:cubicBezTo>
                    <a:pt x="35" y="63"/>
                    <a:pt x="35" y="63"/>
                    <a:pt x="35" y="63"/>
                  </a:cubicBezTo>
                  <a:cubicBezTo>
                    <a:pt x="80" y="88"/>
                    <a:pt x="80" y="88"/>
                    <a:pt x="80" y="88"/>
                  </a:cubicBezTo>
                  <a:cubicBezTo>
                    <a:pt x="88" y="93"/>
                    <a:pt x="98" y="93"/>
                    <a:pt x="106" y="88"/>
                  </a:cubicBezTo>
                  <a:cubicBezTo>
                    <a:pt x="156" y="59"/>
                    <a:pt x="156" y="59"/>
                    <a:pt x="156" y="59"/>
                  </a:cubicBezTo>
                  <a:cubicBezTo>
                    <a:pt x="159" y="58"/>
                    <a:pt x="158" y="54"/>
                    <a:pt x="154" y="53"/>
                  </a:cubicBezTo>
                </a:path>
              </a:pathLst>
            </a:custGeom>
            <a:solidFill>
              <a:srgbClr val="B43F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8" name="Freeform 100"/>
            <p:cNvSpPr>
              <a:spLocks/>
            </p:cNvSpPr>
            <p:nvPr/>
          </p:nvSpPr>
          <p:spPr bwMode="auto">
            <a:xfrm>
              <a:off x="7029" y="4307"/>
              <a:ext cx="653" cy="821"/>
            </a:xfrm>
            <a:custGeom>
              <a:avLst/>
              <a:gdLst>
                <a:gd name="T0" fmla="*/ 45 w 276"/>
                <a:gd name="T1" fmla="*/ 0 h 347"/>
                <a:gd name="T2" fmla="*/ 0 w 276"/>
                <a:gd name="T3" fmla="*/ 67 h 347"/>
                <a:gd name="T4" fmla="*/ 82 w 276"/>
                <a:gd name="T5" fmla="*/ 298 h 347"/>
                <a:gd name="T6" fmla="*/ 199 w 276"/>
                <a:gd name="T7" fmla="*/ 172 h 347"/>
                <a:gd name="T8" fmla="*/ 252 w 276"/>
                <a:gd name="T9" fmla="*/ 140 h 347"/>
                <a:gd name="T10" fmla="*/ 271 w 276"/>
                <a:gd name="T11" fmla="*/ 122 h 347"/>
                <a:gd name="T12" fmla="*/ 271 w 276"/>
                <a:gd name="T13" fmla="*/ 110 h 347"/>
                <a:gd name="T14" fmla="*/ 176 w 276"/>
                <a:gd name="T15" fmla="*/ 151 h 347"/>
                <a:gd name="T16" fmla="*/ 86 w 276"/>
                <a:gd name="T17" fmla="*/ 214 h 347"/>
                <a:gd name="T18" fmla="*/ 79 w 276"/>
                <a:gd name="T19" fmla="*/ 210 h 347"/>
                <a:gd name="T20" fmla="*/ 45 w 276"/>
                <a:gd name="T21" fmla="*/ 0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76" h="347">
                  <a:moveTo>
                    <a:pt x="45" y="0"/>
                  </a:moveTo>
                  <a:cubicBezTo>
                    <a:pt x="30" y="0"/>
                    <a:pt x="0" y="9"/>
                    <a:pt x="0" y="67"/>
                  </a:cubicBezTo>
                  <a:cubicBezTo>
                    <a:pt x="0" y="125"/>
                    <a:pt x="10" y="347"/>
                    <a:pt x="82" y="298"/>
                  </a:cubicBezTo>
                  <a:cubicBezTo>
                    <a:pt x="155" y="250"/>
                    <a:pt x="199" y="172"/>
                    <a:pt x="199" y="172"/>
                  </a:cubicBezTo>
                  <a:cubicBezTo>
                    <a:pt x="199" y="172"/>
                    <a:pt x="234" y="167"/>
                    <a:pt x="252" y="140"/>
                  </a:cubicBezTo>
                  <a:cubicBezTo>
                    <a:pt x="257" y="133"/>
                    <a:pt x="264" y="127"/>
                    <a:pt x="271" y="122"/>
                  </a:cubicBezTo>
                  <a:cubicBezTo>
                    <a:pt x="276" y="119"/>
                    <a:pt x="276" y="112"/>
                    <a:pt x="271" y="110"/>
                  </a:cubicBezTo>
                  <a:cubicBezTo>
                    <a:pt x="250" y="101"/>
                    <a:pt x="205" y="92"/>
                    <a:pt x="176" y="151"/>
                  </a:cubicBezTo>
                  <a:cubicBezTo>
                    <a:pt x="86" y="214"/>
                    <a:pt x="86" y="214"/>
                    <a:pt x="86" y="214"/>
                  </a:cubicBezTo>
                  <a:cubicBezTo>
                    <a:pt x="83" y="216"/>
                    <a:pt x="78" y="214"/>
                    <a:pt x="79" y="210"/>
                  </a:cubicBezTo>
                  <a:cubicBezTo>
                    <a:pt x="82" y="166"/>
                    <a:pt x="88" y="0"/>
                    <a:pt x="45" y="0"/>
                  </a:cubicBezTo>
                  <a:close/>
                </a:path>
              </a:pathLst>
            </a:custGeom>
            <a:solidFill>
              <a:srgbClr val="FDD4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9" name="Freeform 101"/>
            <p:cNvSpPr>
              <a:spLocks/>
            </p:cNvSpPr>
            <p:nvPr/>
          </p:nvSpPr>
          <p:spPr bwMode="auto">
            <a:xfrm>
              <a:off x="7029" y="4335"/>
              <a:ext cx="452" cy="793"/>
            </a:xfrm>
            <a:custGeom>
              <a:avLst/>
              <a:gdLst>
                <a:gd name="T0" fmla="*/ 90 w 191"/>
                <a:gd name="T1" fmla="*/ 268 h 335"/>
                <a:gd name="T2" fmla="*/ 9 w 191"/>
                <a:gd name="T3" fmla="*/ 41 h 335"/>
                <a:gd name="T4" fmla="*/ 17 w 191"/>
                <a:gd name="T5" fmla="*/ 0 h 335"/>
                <a:gd name="T6" fmla="*/ 0 w 191"/>
                <a:gd name="T7" fmla="*/ 55 h 335"/>
                <a:gd name="T8" fmla="*/ 82 w 191"/>
                <a:gd name="T9" fmla="*/ 286 h 335"/>
                <a:gd name="T10" fmla="*/ 191 w 191"/>
                <a:gd name="T11" fmla="*/ 172 h 335"/>
                <a:gd name="T12" fmla="*/ 90 w 191"/>
                <a:gd name="T13" fmla="*/ 268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1" h="335">
                  <a:moveTo>
                    <a:pt x="90" y="268"/>
                  </a:moveTo>
                  <a:cubicBezTo>
                    <a:pt x="17" y="316"/>
                    <a:pt x="9" y="100"/>
                    <a:pt x="9" y="41"/>
                  </a:cubicBezTo>
                  <a:cubicBezTo>
                    <a:pt x="9" y="23"/>
                    <a:pt x="12" y="10"/>
                    <a:pt x="17" y="0"/>
                  </a:cubicBezTo>
                  <a:cubicBezTo>
                    <a:pt x="7" y="10"/>
                    <a:pt x="0" y="26"/>
                    <a:pt x="0" y="55"/>
                  </a:cubicBezTo>
                  <a:cubicBezTo>
                    <a:pt x="0" y="113"/>
                    <a:pt x="10" y="335"/>
                    <a:pt x="82" y="286"/>
                  </a:cubicBezTo>
                  <a:cubicBezTo>
                    <a:pt x="137" y="250"/>
                    <a:pt x="176" y="196"/>
                    <a:pt x="191" y="172"/>
                  </a:cubicBezTo>
                  <a:cubicBezTo>
                    <a:pt x="172" y="199"/>
                    <a:pt x="136" y="237"/>
                    <a:pt x="90" y="268"/>
                  </a:cubicBezTo>
                  <a:close/>
                </a:path>
              </a:pathLst>
            </a:custGeom>
            <a:solidFill>
              <a:srgbClr val="FBC4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0" name="Oval 102"/>
            <p:cNvSpPr>
              <a:spLocks noChangeArrowheads="1"/>
            </p:cNvSpPr>
            <p:nvPr/>
          </p:nvSpPr>
          <p:spPr bwMode="auto">
            <a:xfrm>
              <a:off x="6953" y="3902"/>
              <a:ext cx="107" cy="109"/>
            </a:xfrm>
            <a:prstGeom prst="ellipse">
              <a:avLst/>
            </a:prstGeom>
            <a:solidFill>
              <a:srgbClr val="FDD4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pic>
          <p:nvPicPr>
            <p:cNvPr id="121" name="Picture 103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50" y="5130"/>
              <a:ext cx="131" cy="7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2" name="Picture 104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46" y="5821"/>
              <a:ext cx="40" cy="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3" name="Freeform 105"/>
            <p:cNvSpPr>
              <a:spLocks/>
            </p:cNvSpPr>
            <p:nvPr/>
          </p:nvSpPr>
          <p:spPr bwMode="auto">
            <a:xfrm>
              <a:off x="9238" y="4435"/>
              <a:ext cx="116" cy="392"/>
            </a:xfrm>
            <a:custGeom>
              <a:avLst/>
              <a:gdLst>
                <a:gd name="T0" fmla="*/ 37 w 49"/>
                <a:gd name="T1" fmla="*/ 0 h 166"/>
                <a:gd name="T2" fmla="*/ 13 w 49"/>
                <a:gd name="T3" fmla="*/ 14 h 166"/>
                <a:gd name="T4" fmla="*/ 0 w 49"/>
                <a:gd name="T5" fmla="*/ 156 h 166"/>
                <a:gd name="T6" fmla="*/ 37 w 49"/>
                <a:gd name="T7" fmla="*/ 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166">
                  <a:moveTo>
                    <a:pt x="37" y="0"/>
                  </a:moveTo>
                  <a:cubicBezTo>
                    <a:pt x="29" y="7"/>
                    <a:pt x="21" y="11"/>
                    <a:pt x="13" y="14"/>
                  </a:cubicBezTo>
                  <a:cubicBezTo>
                    <a:pt x="13" y="13"/>
                    <a:pt x="10" y="103"/>
                    <a:pt x="0" y="156"/>
                  </a:cubicBezTo>
                  <a:cubicBezTo>
                    <a:pt x="49" y="166"/>
                    <a:pt x="47" y="77"/>
                    <a:pt x="37" y="0"/>
                  </a:cubicBezTo>
                  <a:close/>
                </a:path>
              </a:pathLst>
            </a:custGeom>
            <a:solidFill>
              <a:srgbClr val="FDD4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4" name="Freeform 106"/>
            <p:cNvSpPr>
              <a:spLocks/>
            </p:cNvSpPr>
            <p:nvPr/>
          </p:nvSpPr>
          <p:spPr bwMode="auto">
            <a:xfrm>
              <a:off x="9238" y="4456"/>
              <a:ext cx="73" cy="350"/>
            </a:xfrm>
            <a:custGeom>
              <a:avLst/>
              <a:gdLst>
                <a:gd name="T0" fmla="*/ 25 w 31"/>
                <a:gd name="T1" fmla="*/ 2 h 148"/>
                <a:gd name="T2" fmla="*/ 24 w 31"/>
                <a:gd name="T3" fmla="*/ 0 h 148"/>
                <a:gd name="T4" fmla="*/ 13 w 31"/>
                <a:gd name="T5" fmla="*/ 5 h 148"/>
                <a:gd name="T6" fmla="*/ 0 w 31"/>
                <a:gd name="T7" fmla="*/ 147 h 148"/>
                <a:gd name="T8" fmla="*/ 16 w 31"/>
                <a:gd name="T9" fmla="*/ 146 h 148"/>
                <a:gd name="T10" fmla="*/ 25 w 31"/>
                <a:gd name="T11" fmla="*/ 2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" h="148">
                  <a:moveTo>
                    <a:pt x="25" y="2"/>
                  </a:moveTo>
                  <a:cubicBezTo>
                    <a:pt x="24" y="0"/>
                    <a:pt x="24" y="0"/>
                    <a:pt x="24" y="0"/>
                  </a:cubicBezTo>
                  <a:cubicBezTo>
                    <a:pt x="21" y="2"/>
                    <a:pt x="17" y="4"/>
                    <a:pt x="13" y="5"/>
                  </a:cubicBezTo>
                  <a:cubicBezTo>
                    <a:pt x="13" y="4"/>
                    <a:pt x="10" y="94"/>
                    <a:pt x="0" y="147"/>
                  </a:cubicBezTo>
                  <a:cubicBezTo>
                    <a:pt x="6" y="148"/>
                    <a:pt x="11" y="148"/>
                    <a:pt x="16" y="146"/>
                  </a:cubicBezTo>
                  <a:cubicBezTo>
                    <a:pt x="31" y="103"/>
                    <a:pt x="25" y="2"/>
                    <a:pt x="25" y="2"/>
                  </a:cubicBezTo>
                  <a:close/>
                </a:path>
              </a:pathLst>
            </a:custGeom>
            <a:solidFill>
              <a:srgbClr val="FBC4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5" name="Freeform 107"/>
            <p:cNvSpPr>
              <a:spLocks/>
            </p:cNvSpPr>
            <p:nvPr/>
          </p:nvSpPr>
          <p:spPr bwMode="auto">
            <a:xfrm>
              <a:off x="8677" y="4080"/>
              <a:ext cx="662" cy="1119"/>
            </a:xfrm>
            <a:custGeom>
              <a:avLst/>
              <a:gdLst>
                <a:gd name="T0" fmla="*/ 280 w 280"/>
                <a:gd name="T1" fmla="*/ 147 h 473"/>
                <a:gd name="T2" fmla="*/ 264 w 280"/>
                <a:gd name="T3" fmla="*/ 56 h 473"/>
                <a:gd name="T4" fmla="*/ 189 w 280"/>
                <a:gd name="T5" fmla="*/ 4 h 473"/>
                <a:gd name="T6" fmla="*/ 188 w 280"/>
                <a:gd name="T7" fmla="*/ 4 h 473"/>
                <a:gd name="T8" fmla="*/ 188 w 280"/>
                <a:gd name="T9" fmla="*/ 4 h 473"/>
                <a:gd name="T10" fmla="*/ 52 w 280"/>
                <a:gd name="T11" fmla="*/ 77 h 473"/>
                <a:gd name="T12" fmla="*/ 27 w 280"/>
                <a:gd name="T13" fmla="*/ 104 h 473"/>
                <a:gd name="T14" fmla="*/ 1 w 280"/>
                <a:gd name="T15" fmla="*/ 255 h 473"/>
                <a:gd name="T16" fmla="*/ 20 w 280"/>
                <a:gd name="T17" fmla="*/ 262 h 473"/>
                <a:gd name="T18" fmla="*/ 20 w 280"/>
                <a:gd name="T19" fmla="*/ 401 h 473"/>
                <a:gd name="T20" fmla="*/ 225 w 280"/>
                <a:gd name="T21" fmla="*/ 395 h 473"/>
                <a:gd name="T22" fmla="*/ 232 w 280"/>
                <a:gd name="T23" fmla="*/ 384 h 473"/>
                <a:gd name="T24" fmla="*/ 250 w 280"/>
                <a:gd name="T25" fmla="*/ 164 h 473"/>
                <a:gd name="T26" fmla="*/ 250 w 280"/>
                <a:gd name="T27" fmla="*/ 164 h 473"/>
                <a:gd name="T28" fmla="*/ 280 w 280"/>
                <a:gd name="T29" fmla="*/ 147 h 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80" h="473">
                  <a:moveTo>
                    <a:pt x="280" y="147"/>
                  </a:moveTo>
                  <a:cubicBezTo>
                    <a:pt x="275" y="109"/>
                    <a:pt x="268" y="75"/>
                    <a:pt x="264" y="56"/>
                  </a:cubicBezTo>
                  <a:cubicBezTo>
                    <a:pt x="251" y="0"/>
                    <a:pt x="203" y="0"/>
                    <a:pt x="189" y="4"/>
                  </a:cubicBezTo>
                  <a:cubicBezTo>
                    <a:pt x="188" y="4"/>
                    <a:pt x="188" y="4"/>
                    <a:pt x="188" y="4"/>
                  </a:cubicBezTo>
                  <a:cubicBezTo>
                    <a:pt x="188" y="4"/>
                    <a:pt x="188" y="4"/>
                    <a:pt x="188" y="4"/>
                  </a:cubicBezTo>
                  <a:cubicBezTo>
                    <a:pt x="52" y="77"/>
                    <a:pt x="52" y="77"/>
                    <a:pt x="52" y="77"/>
                  </a:cubicBezTo>
                  <a:cubicBezTo>
                    <a:pt x="39" y="86"/>
                    <a:pt x="32" y="95"/>
                    <a:pt x="27" y="104"/>
                  </a:cubicBezTo>
                  <a:cubicBezTo>
                    <a:pt x="6" y="127"/>
                    <a:pt x="0" y="201"/>
                    <a:pt x="1" y="255"/>
                  </a:cubicBezTo>
                  <a:cubicBezTo>
                    <a:pt x="6" y="258"/>
                    <a:pt x="13" y="261"/>
                    <a:pt x="20" y="262"/>
                  </a:cubicBezTo>
                  <a:cubicBezTo>
                    <a:pt x="20" y="401"/>
                    <a:pt x="20" y="401"/>
                    <a:pt x="20" y="401"/>
                  </a:cubicBezTo>
                  <a:cubicBezTo>
                    <a:pt x="117" y="473"/>
                    <a:pt x="203" y="413"/>
                    <a:pt x="225" y="395"/>
                  </a:cubicBezTo>
                  <a:cubicBezTo>
                    <a:pt x="228" y="392"/>
                    <a:pt x="231" y="388"/>
                    <a:pt x="232" y="384"/>
                  </a:cubicBezTo>
                  <a:cubicBezTo>
                    <a:pt x="256" y="304"/>
                    <a:pt x="251" y="227"/>
                    <a:pt x="250" y="164"/>
                  </a:cubicBezTo>
                  <a:cubicBezTo>
                    <a:pt x="250" y="164"/>
                    <a:pt x="250" y="164"/>
                    <a:pt x="250" y="164"/>
                  </a:cubicBezTo>
                  <a:cubicBezTo>
                    <a:pt x="259" y="164"/>
                    <a:pt x="268" y="160"/>
                    <a:pt x="280" y="147"/>
                  </a:cubicBezTo>
                </a:path>
              </a:pathLst>
            </a:custGeom>
            <a:solidFill>
              <a:srgbClr val="B43F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6" name="Freeform 108"/>
            <p:cNvSpPr>
              <a:spLocks/>
            </p:cNvSpPr>
            <p:nvPr/>
          </p:nvSpPr>
          <p:spPr bwMode="auto">
            <a:xfrm>
              <a:off x="9122" y="4080"/>
              <a:ext cx="217" cy="388"/>
            </a:xfrm>
            <a:custGeom>
              <a:avLst/>
              <a:gdLst>
                <a:gd name="T0" fmla="*/ 33 w 92"/>
                <a:gd name="T1" fmla="*/ 29 h 164"/>
                <a:gd name="T2" fmla="*/ 62 w 92"/>
                <a:gd name="T3" fmla="*/ 164 h 164"/>
                <a:gd name="T4" fmla="*/ 92 w 92"/>
                <a:gd name="T5" fmla="*/ 147 h 164"/>
                <a:gd name="T6" fmla="*/ 76 w 92"/>
                <a:gd name="T7" fmla="*/ 56 h 164"/>
                <a:gd name="T8" fmla="*/ 1 w 92"/>
                <a:gd name="T9" fmla="*/ 4 h 164"/>
                <a:gd name="T10" fmla="*/ 0 w 92"/>
                <a:gd name="T11" fmla="*/ 4 h 164"/>
                <a:gd name="T12" fmla="*/ 33 w 92"/>
                <a:gd name="T13" fmla="*/ 29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2" h="164">
                  <a:moveTo>
                    <a:pt x="33" y="29"/>
                  </a:moveTo>
                  <a:cubicBezTo>
                    <a:pt x="48" y="47"/>
                    <a:pt x="61" y="97"/>
                    <a:pt x="62" y="164"/>
                  </a:cubicBezTo>
                  <a:cubicBezTo>
                    <a:pt x="71" y="164"/>
                    <a:pt x="80" y="160"/>
                    <a:pt x="92" y="147"/>
                  </a:cubicBezTo>
                  <a:cubicBezTo>
                    <a:pt x="87" y="109"/>
                    <a:pt x="80" y="75"/>
                    <a:pt x="76" y="56"/>
                  </a:cubicBezTo>
                  <a:cubicBezTo>
                    <a:pt x="63" y="0"/>
                    <a:pt x="15" y="0"/>
                    <a:pt x="1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3" y="3"/>
                    <a:pt x="12" y="4"/>
                    <a:pt x="33" y="29"/>
                  </a:cubicBezTo>
                  <a:close/>
                </a:path>
              </a:pathLst>
            </a:custGeom>
            <a:solidFill>
              <a:srgbClr val="B43F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7" name="Freeform 109"/>
            <p:cNvSpPr>
              <a:spLocks/>
            </p:cNvSpPr>
            <p:nvPr/>
          </p:nvSpPr>
          <p:spPr bwMode="auto">
            <a:xfrm>
              <a:off x="8624" y="5899"/>
              <a:ext cx="419" cy="242"/>
            </a:xfrm>
            <a:custGeom>
              <a:avLst/>
              <a:gdLst>
                <a:gd name="T0" fmla="*/ 145 w 177"/>
                <a:gd name="T1" fmla="*/ 84 h 102"/>
                <a:gd name="T2" fmla="*/ 32 w 177"/>
                <a:gd name="T3" fmla="*/ 84 h 102"/>
                <a:gd name="T4" fmla="*/ 32 w 177"/>
                <a:gd name="T5" fmla="*/ 18 h 102"/>
                <a:gd name="T6" fmla="*/ 145 w 177"/>
                <a:gd name="T7" fmla="*/ 18 h 102"/>
                <a:gd name="T8" fmla="*/ 145 w 177"/>
                <a:gd name="T9" fmla="*/ 84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7" h="102">
                  <a:moveTo>
                    <a:pt x="145" y="84"/>
                  </a:moveTo>
                  <a:cubicBezTo>
                    <a:pt x="114" y="102"/>
                    <a:pt x="63" y="102"/>
                    <a:pt x="32" y="84"/>
                  </a:cubicBezTo>
                  <a:cubicBezTo>
                    <a:pt x="0" y="66"/>
                    <a:pt x="0" y="36"/>
                    <a:pt x="32" y="18"/>
                  </a:cubicBezTo>
                  <a:cubicBezTo>
                    <a:pt x="63" y="0"/>
                    <a:pt x="114" y="0"/>
                    <a:pt x="145" y="18"/>
                  </a:cubicBezTo>
                  <a:cubicBezTo>
                    <a:pt x="177" y="36"/>
                    <a:pt x="177" y="66"/>
                    <a:pt x="145" y="84"/>
                  </a:cubicBezTo>
                </a:path>
              </a:pathLst>
            </a:custGeom>
            <a:solidFill>
              <a:srgbClr val="F1F1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8" name="Freeform 110"/>
            <p:cNvSpPr>
              <a:spLocks/>
            </p:cNvSpPr>
            <p:nvPr/>
          </p:nvSpPr>
          <p:spPr bwMode="auto">
            <a:xfrm>
              <a:off x="8641" y="5989"/>
              <a:ext cx="192" cy="47"/>
            </a:xfrm>
            <a:custGeom>
              <a:avLst/>
              <a:gdLst>
                <a:gd name="T0" fmla="*/ 81 w 81"/>
                <a:gd name="T1" fmla="*/ 0 h 20"/>
                <a:gd name="T2" fmla="*/ 5 w 81"/>
                <a:gd name="T3" fmla="*/ 0 h 20"/>
                <a:gd name="T4" fmla="*/ 2 w 81"/>
                <a:gd name="T5" fmla="*/ 20 h 20"/>
                <a:gd name="T6" fmla="*/ 81 w 81"/>
                <a:gd name="T7" fmla="*/ 20 h 20"/>
                <a:gd name="T8" fmla="*/ 81 w 81"/>
                <a:gd name="T9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20">
                  <a:moveTo>
                    <a:pt x="81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6"/>
                    <a:pt x="0" y="13"/>
                    <a:pt x="2" y="20"/>
                  </a:cubicBezTo>
                  <a:cubicBezTo>
                    <a:pt x="81" y="20"/>
                    <a:pt x="81" y="20"/>
                    <a:pt x="81" y="20"/>
                  </a:cubicBezTo>
                  <a:cubicBezTo>
                    <a:pt x="81" y="0"/>
                    <a:pt x="81" y="0"/>
                    <a:pt x="81" y="0"/>
                  </a:cubicBezTo>
                </a:path>
              </a:pathLst>
            </a:custGeom>
            <a:solidFill>
              <a:srgbClr val="D8D8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9" name="Freeform 111"/>
            <p:cNvSpPr>
              <a:spLocks/>
            </p:cNvSpPr>
            <p:nvPr/>
          </p:nvSpPr>
          <p:spPr bwMode="auto">
            <a:xfrm>
              <a:off x="8793" y="5596"/>
              <a:ext cx="82" cy="443"/>
            </a:xfrm>
            <a:custGeom>
              <a:avLst/>
              <a:gdLst>
                <a:gd name="T0" fmla="*/ 0 w 35"/>
                <a:gd name="T1" fmla="*/ 0 h 187"/>
                <a:gd name="T2" fmla="*/ 0 w 35"/>
                <a:gd name="T3" fmla="*/ 176 h 187"/>
                <a:gd name="T4" fmla="*/ 5 w 35"/>
                <a:gd name="T5" fmla="*/ 183 h 187"/>
                <a:gd name="T6" fmla="*/ 30 w 35"/>
                <a:gd name="T7" fmla="*/ 183 h 187"/>
                <a:gd name="T8" fmla="*/ 35 w 35"/>
                <a:gd name="T9" fmla="*/ 176 h 187"/>
                <a:gd name="T10" fmla="*/ 35 w 35"/>
                <a:gd name="T11" fmla="*/ 0 h 187"/>
                <a:gd name="T12" fmla="*/ 0 w 35"/>
                <a:gd name="T13" fmla="*/ 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187">
                  <a:moveTo>
                    <a:pt x="0" y="0"/>
                  </a:moveTo>
                  <a:cubicBezTo>
                    <a:pt x="0" y="176"/>
                    <a:pt x="0" y="176"/>
                    <a:pt x="0" y="176"/>
                  </a:cubicBezTo>
                  <a:cubicBezTo>
                    <a:pt x="0" y="179"/>
                    <a:pt x="2" y="181"/>
                    <a:pt x="5" y="183"/>
                  </a:cubicBezTo>
                  <a:cubicBezTo>
                    <a:pt x="12" y="187"/>
                    <a:pt x="23" y="187"/>
                    <a:pt x="30" y="183"/>
                  </a:cubicBezTo>
                  <a:cubicBezTo>
                    <a:pt x="33" y="181"/>
                    <a:pt x="35" y="179"/>
                    <a:pt x="35" y="176"/>
                  </a:cubicBezTo>
                  <a:cubicBezTo>
                    <a:pt x="35" y="0"/>
                    <a:pt x="35" y="0"/>
                    <a:pt x="3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0D2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0" name="Freeform 112"/>
            <p:cNvSpPr>
              <a:spLocks/>
            </p:cNvSpPr>
            <p:nvPr/>
          </p:nvSpPr>
          <p:spPr bwMode="auto">
            <a:xfrm>
              <a:off x="8643" y="6020"/>
              <a:ext cx="382" cy="151"/>
            </a:xfrm>
            <a:custGeom>
              <a:avLst/>
              <a:gdLst>
                <a:gd name="T0" fmla="*/ 137 w 161"/>
                <a:gd name="T1" fmla="*/ 33 h 64"/>
                <a:gd name="T2" fmla="*/ 24 w 161"/>
                <a:gd name="T3" fmla="*/ 33 h 64"/>
                <a:gd name="T4" fmla="*/ 0 w 161"/>
                <a:gd name="T5" fmla="*/ 0 h 64"/>
                <a:gd name="T6" fmla="*/ 0 w 161"/>
                <a:gd name="T7" fmla="*/ 13 h 64"/>
                <a:gd name="T8" fmla="*/ 24 w 161"/>
                <a:gd name="T9" fmla="*/ 46 h 64"/>
                <a:gd name="T10" fmla="*/ 137 w 161"/>
                <a:gd name="T11" fmla="*/ 46 h 64"/>
                <a:gd name="T12" fmla="*/ 161 w 161"/>
                <a:gd name="T13" fmla="*/ 13 h 64"/>
                <a:gd name="T14" fmla="*/ 161 w 161"/>
                <a:gd name="T15" fmla="*/ 0 h 64"/>
                <a:gd name="T16" fmla="*/ 137 w 161"/>
                <a:gd name="T17" fmla="*/ 33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1" h="64">
                  <a:moveTo>
                    <a:pt x="137" y="33"/>
                  </a:moveTo>
                  <a:cubicBezTo>
                    <a:pt x="106" y="51"/>
                    <a:pt x="55" y="51"/>
                    <a:pt x="24" y="33"/>
                  </a:cubicBezTo>
                  <a:cubicBezTo>
                    <a:pt x="8" y="24"/>
                    <a:pt x="0" y="12"/>
                    <a:pt x="0" y="0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25"/>
                    <a:pt x="8" y="37"/>
                    <a:pt x="24" y="46"/>
                  </a:cubicBezTo>
                  <a:cubicBezTo>
                    <a:pt x="55" y="64"/>
                    <a:pt x="106" y="64"/>
                    <a:pt x="137" y="46"/>
                  </a:cubicBezTo>
                  <a:cubicBezTo>
                    <a:pt x="153" y="37"/>
                    <a:pt x="161" y="25"/>
                    <a:pt x="161" y="13"/>
                  </a:cubicBezTo>
                  <a:cubicBezTo>
                    <a:pt x="161" y="0"/>
                    <a:pt x="161" y="0"/>
                    <a:pt x="161" y="0"/>
                  </a:cubicBezTo>
                  <a:cubicBezTo>
                    <a:pt x="161" y="12"/>
                    <a:pt x="153" y="24"/>
                    <a:pt x="137" y="33"/>
                  </a:cubicBezTo>
                  <a:close/>
                </a:path>
              </a:pathLst>
            </a:custGeom>
            <a:solidFill>
              <a:srgbClr val="D0D2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1" name="Freeform 113"/>
            <p:cNvSpPr>
              <a:spLocks/>
            </p:cNvSpPr>
            <p:nvPr/>
          </p:nvSpPr>
          <p:spPr bwMode="auto">
            <a:xfrm>
              <a:off x="8445" y="5010"/>
              <a:ext cx="778" cy="449"/>
            </a:xfrm>
            <a:custGeom>
              <a:avLst/>
              <a:gdLst>
                <a:gd name="T0" fmla="*/ 270 w 329"/>
                <a:gd name="T1" fmla="*/ 156 h 190"/>
                <a:gd name="T2" fmla="*/ 59 w 329"/>
                <a:gd name="T3" fmla="*/ 156 h 190"/>
                <a:gd name="T4" fmla="*/ 59 w 329"/>
                <a:gd name="T5" fmla="*/ 34 h 190"/>
                <a:gd name="T6" fmla="*/ 270 w 329"/>
                <a:gd name="T7" fmla="*/ 34 h 190"/>
                <a:gd name="T8" fmla="*/ 270 w 329"/>
                <a:gd name="T9" fmla="*/ 156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9" h="190">
                  <a:moveTo>
                    <a:pt x="270" y="156"/>
                  </a:moveTo>
                  <a:cubicBezTo>
                    <a:pt x="212" y="190"/>
                    <a:pt x="117" y="190"/>
                    <a:pt x="59" y="156"/>
                  </a:cubicBezTo>
                  <a:cubicBezTo>
                    <a:pt x="0" y="122"/>
                    <a:pt x="0" y="68"/>
                    <a:pt x="59" y="34"/>
                  </a:cubicBezTo>
                  <a:cubicBezTo>
                    <a:pt x="117" y="0"/>
                    <a:pt x="212" y="0"/>
                    <a:pt x="270" y="34"/>
                  </a:cubicBezTo>
                  <a:cubicBezTo>
                    <a:pt x="329" y="68"/>
                    <a:pt x="329" y="122"/>
                    <a:pt x="270" y="156"/>
                  </a:cubicBezTo>
                </a:path>
              </a:pathLst>
            </a:custGeom>
            <a:solidFill>
              <a:srgbClr val="B2E0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2" name="Freeform 114"/>
            <p:cNvSpPr>
              <a:spLocks/>
            </p:cNvSpPr>
            <p:nvPr/>
          </p:nvSpPr>
          <p:spPr bwMode="auto">
            <a:xfrm>
              <a:off x="8487" y="5159"/>
              <a:ext cx="684" cy="239"/>
            </a:xfrm>
            <a:custGeom>
              <a:avLst/>
              <a:gdLst>
                <a:gd name="T0" fmla="*/ 285 w 289"/>
                <a:gd name="T1" fmla="*/ 0 h 101"/>
                <a:gd name="T2" fmla="*/ 247 w 289"/>
                <a:gd name="T3" fmla="*/ 52 h 101"/>
                <a:gd name="T4" fmla="*/ 141 w 289"/>
                <a:gd name="T5" fmla="*/ 87 h 101"/>
                <a:gd name="T6" fmla="*/ 0 w 289"/>
                <a:gd name="T7" fmla="*/ 34 h 101"/>
                <a:gd name="T8" fmla="*/ 43 w 289"/>
                <a:gd name="T9" fmla="*/ 78 h 101"/>
                <a:gd name="T10" fmla="*/ 136 w 289"/>
                <a:gd name="T11" fmla="*/ 101 h 101"/>
                <a:gd name="T12" fmla="*/ 256 w 289"/>
                <a:gd name="T13" fmla="*/ 63 h 101"/>
                <a:gd name="T14" fmla="*/ 289 w 289"/>
                <a:gd name="T15" fmla="*/ 7 h 101"/>
                <a:gd name="T16" fmla="*/ 285 w 289"/>
                <a:gd name="T1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9" h="101">
                  <a:moveTo>
                    <a:pt x="285" y="0"/>
                  </a:moveTo>
                  <a:cubicBezTo>
                    <a:pt x="278" y="20"/>
                    <a:pt x="266" y="39"/>
                    <a:pt x="247" y="52"/>
                  </a:cubicBezTo>
                  <a:cubicBezTo>
                    <a:pt x="212" y="75"/>
                    <a:pt x="177" y="87"/>
                    <a:pt x="141" y="87"/>
                  </a:cubicBezTo>
                  <a:cubicBezTo>
                    <a:pt x="98" y="87"/>
                    <a:pt x="53" y="71"/>
                    <a:pt x="0" y="34"/>
                  </a:cubicBezTo>
                  <a:cubicBezTo>
                    <a:pt x="6" y="57"/>
                    <a:pt x="26" y="68"/>
                    <a:pt x="43" y="78"/>
                  </a:cubicBezTo>
                  <a:cubicBezTo>
                    <a:pt x="68" y="93"/>
                    <a:pt x="102" y="101"/>
                    <a:pt x="136" y="101"/>
                  </a:cubicBezTo>
                  <a:cubicBezTo>
                    <a:pt x="178" y="101"/>
                    <a:pt x="222" y="89"/>
                    <a:pt x="256" y="63"/>
                  </a:cubicBezTo>
                  <a:cubicBezTo>
                    <a:pt x="275" y="49"/>
                    <a:pt x="286" y="27"/>
                    <a:pt x="289" y="7"/>
                  </a:cubicBezTo>
                  <a:cubicBezTo>
                    <a:pt x="288" y="4"/>
                    <a:pt x="287" y="2"/>
                    <a:pt x="285" y="0"/>
                  </a:cubicBezTo>
                </a:path>
              </a:pathLst>
            </a:custGeom>
            <a:solidFill>
              <a:srgbClr val="A0C9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3" name="Freeform 115"/>
            <p:cNvSpPr>
              <a:spLocks/>
            </p:cNvSpPr>
            <p:nvPr/>
          </p:nvSpPr>
          <p:spPr bwMode="auto">
            <a:xfrm>
              <a:off x="8480" y="5234"/>
              <a:ext cx="708" cy="407"/>
            </a:xfrm>
            <a:custGeom>
              <a:avLst/>
              <a:gdLst>
                <a:gd name="T0" fmla="*/ 255 w 299"/>
                <a:gd name="T1" fmla="*/ 61 h 172"/>
                <a:gd name="T2" fmla="*/ 44 w 299"/>
                <a:gd name="T3" fmla="*/ 61 h 172"/>
                <a:gd name="T4" fmla="*/ 0 w 299"/>
                <a:gd name="T5" fmla="*/ 0 h 172"/>
                <a:gd name="T6" fmla="*/ 0 w 299"/>
                <a:gd name="T7" fmla="*/ 77 h 172"/>
                <a:gd name="T8" fmla="*/ 44 w 299"/>
                <a:gd name="T9" fmla="*/ 138 h 172"/>
                <a:gd name="T10" fmla="*/ 255 w 299"/>
                <a:gd name="T11" fmla="*/ 138 h 172"/>
                <a:gd name="T12" fmla="*/ 299 w 299"/>
                <a:gd name="T13" fmla="*/ 77 h 172"/>
                <a:gd name="T14" fmla="*/ 299 w 299"/>
                <a:gd name="T15" fmla="*/ 0 h 172"/>
                <a:gd name="T16" fmla="*/ 255 w 299"/>
                <a:gd name="T17" fmla="*/ 61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9" h="172">
                  <a:moveTo>
                    <a:pt x="255" y="61"/>
                  </a:moveTo>
                  <a:cubicBezTo>
                    <a:pt x="197" y="95"/>
                    <a:pt x="102" y="95"/>
                    <a:pt x="44" y="61"/>
                  </a:cubicBezTo>
                  <a:cubicBezTo>
                    <a:pt x="15" y="44"/>
                    <a:pt x="0" y="22"/>
                    <a:pt x="0" y="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99"/>
                    <a:pt x="15" y="121"/>
                    <a:pt x="44" y="138"/>
                  </a:cubicBezTo>
                  <a:cubicBezTo>
                    <a:pt x="102" y="172"/>
                    <a:pt x="197" y="172"/>
                    <a:pt x="255" y="138"/>
                  </a:cubicBezTo>
                  <a:cubicBezTo>
                    <a:pt x="284" y="121"/>
                    <a:pt x="299" y="99"/>
                    <a:pt x="299" y="77"/>
                  </a:cubicBezTo>
                  <a:cubicBezTo>
                    <a:pt x="299" y="0"/>
                    <a:pt x="299" y="0"/>
                    <a:pt x="299" y="0"/>
                  </a:cubicBezTo>
                  <a:cubicBezTo>
                    <a:pt x="299" y="22"/>
                    <a:pt x="284" y="44"/>
                    <a:pt x="255" y="61"/>
                  </a:cubicBezTo>
                </a:path>
              </a:pathLst>
            </a:custGeom>
            <a:solidFill>
              <a:srgbClr val="88D1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4" name="Freeform 116"/>
            <p:cNvSpPr>
              <a:spLocks/>
            </p:cNvSpPr>
            <p:nvPr/>
          </p:nvSpPr>
          <p:spPr bwMode="auto">
            <a:xfrm>
              <a:off x="9155" y="5286"/>
              <a:ext cx="21" cy="34"/>
            </a:xfrm>
            <a:custGeom>
              <a:avLst/>
              <a:gdLst>
                <a:gd name="T0" fmla="*/ 9 w 9"/>
                <a:gd name="T1" fmla="*/ 0 h 14"/>
                <a:gd name="T2" fmla="*/ 9 w 9"/>
                <a:gd name="T3" fmla="*/ 0 h 14"/>
                <a:gd name="T4" fmla="*/ 0 w 9"/>
                <a:gd name="T5" fmla="*/ 14 h 14"/>
                <a:gd name="T6" fmla="*/ 9 w 9"/>
                <a:gd name="T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4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7" y="5"/>
                    <a:pt x="4" y="9"/>
                    <a:pt x="0" y="14"/>
                  </a:cubicBezTo>
                  <a:cubicBezTo>
                    <a:pt x="4" y="9"/>
                    <a:pt x="7" y="5"/>
                    <a:pt x="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5" name="Freeform 117"/>
            <p:cNvSpPr>
              <a:spLocks/>
            </p:cNvSpPr>
            <p:nvPr/>
          </p:nvSpPr>
          <p:spPr bwMode="auto">
            <a:xfrm>
              <a:off x="8497" y="5296"/>
              <a:ext cx="16" cy="24"/>
            </a:xfrm>
            <a:custGeom>
              <a:avLst/>
              <a:gdLst>
                <a:gd name="T0" fmla="*/ 0 w 7"/>
                <a:gd name="T1" fmla="*/ 0 h 10"/>
                <a:gd name="T2" fmla="*/ 7 w 7"/>
                <a:gd name="T3" fmla="*/ 10 h 10"/>
                <a:gd name="T4" fmla="*/ 0 w 7"/>
                <a:gd name="T5" fmla="*/ 0 h 10"/>
                <a:gd name="T6" fmla="*/ 0 w 7"/>
                <a:gd name="T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10">
                  <a:moveTo>
                    <a:pt x="0" y="0"/>
                  </a:moveTo>
                  <a:cubicBezTo>
                    <a:pt x="2" y="3"/>
                    <a:pt x="4" y="7"/>
                    <a:pt x="7" y="10"/>
                  </a:cubicBezTo>
                  <a:cubicBezTo>
                    <a:pt x="4" y="7"/>
                    <a:pt x="2" y="3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6" name="Freeform 118"/>
            <p:cNvSpPr>
              <a:spLocks/>
            </p:cNvSpPr>
            <p:nvPr/>
          </p:nvSpPr>
          <p:spPr bwMode="auto">
            <a:xfrm>
              <a:off x="8497" y="5286"/>
              <a:ext cx="679" cy="152"/>
            </a:xfrm>
            <a:custGeom>
              <a:avLst/>
              <a:gdLst>
                <a:gd name="T0" fmla="*/ 287 w 287"/>
                <a:gd name="T1" fmla="*/ 0 h 64"/>
                <a:gd name="T2" fmla="*/ 285 w 287"/>
                <a:gd name="T3" fmla="*/ 3 h 64"/>
                <a:gd name="T4" fmla="*/ 280 w 287"/>
                <a:gd name="T5" fmla="*/ 12 h 64"/>
                <a:gd name="T6" fmla="*/ 252 w 287"/>
                <a:gd name="T7" fmla="*/ 35 h 64"/>
                <a:gd name="T8" fmla="*/ 241 w 287"/>
                <a:gd name="T9" fmla="*/ 41 h 64"/>
                <a:gd name="T10" fmla="*/ 236 w 287"/>
                <a:gd name="T11" fmla="*/ 43 h 64"/>
                <a:gd name="T12" fmla="*/ 230 w 287"/>
                <a:gd name="T13" fmla="*/ 46 h 64"/>
                <a:gd name="T14" fmla="*/ 224 w 287"/>
                <a:gd name="T15" fmla="*/ 48 h 64"/>
                <a:gd name="T16" fmla="*/ 217 w 287"/>
                <a:gd name="T17" fmla="*/ 50 h 64"/>
                <a:gd name="T18" fmla="*/ 204 w 287"/>
                <a:gd name="T19" fmla="*/ 54 h 64"/>
                <a:gd name="T20" fmla="*/ 190 w 287"/>
                <a:gd name="T21" fmla="*/ 57 h 64"/>
                <a:gd name="T22" fmla="*/ 175 w 287"/>
                <a:gd name="T23" fmla="*/ 59 h 64"/>
                <a:gd name="T24" fmla="*/ 145 w 287"/>
                <a:gd name="T25" fmla="*/ 61 h 64"/>
                <a:gd name="T26" fmla="*/ 142 w 287"/>
                <a:gd name="T27" fmla="*/ 61 h 64"/>
                <a:gd name="T28" fmla="*/ 130 w 287"/>
                <a:gd name="T29" fmla="*/ 61 h 64"/>
                <a:gd name="T30" fmla="*/ 115 w 287"/>
                <a:gd name="T31" fmla="*/ 60 h 64"/>
                <a:gd name="T32" fmla="*/ 100 w 287"/>
                <a:gd name="T33" fmla="*/ 58 h 64"/>
                <a:gd name="T34" fmla="*/ 86 w 287"/>
                <a:gd name="T35" fmla="*/ 55 h 64"/>
                <a:gd name="T36" fmla="*/ 72 w 287"/>
                <a:gd name="T37" fmla="*/ 52 h 64"/>
                <a:gd name="T38" fmla="*/ 60 w 287"/>
                <a:gd name="T39" fmla="*/ 48 h 64"/>
                <a:gd name="T40" fmla="*/ 48 w 287"/>
                <a:gd name="T41" fmla="*/ 43 h 64"/>
                <a:gd name="T42" fmla="*/ 37 w 287"/>
                <a:gd name="T43" fmla="*/ 37 h 64"/>
                <a:gd name="T44" fmla="*/ 8 w 287"/>
                <a:gd name="T45" fmla="*/ 15 h 64"/>
                <a:gd name="T46" fmla="*/ 2 w 287"/>
                <a:gd name="T47" fmla="*/ 7 h 64"/>
                <a:gd name="T48" fmla="*/ 0 w 287"/>
                <a:gd name="T49" fmla="*/ 4 h 64"/>
                <a:gd name="T50" fmla="*/ 7 w 287"/>
                <a:gd name="T51" fmla="*/ 14 h 64"/>
                <a:gd name="T52" fmla="*/ 37 w 287"/>
                <a:gd name="T53" fmla="*/ 39 h 64"/>
                <a:gd name="T54" fmla="*/ 143 w 287"/>
                <a:gd name="T55" fmla="*/ 64 h 64"/>
                <a:gd name="T56" fmla="*/ 248 w 287"/>
                <a:gd name="T57" fmla="*/ 39 h 64"/>
                <a:gd name="T58" fmla="*/ 278 w 287"/>
                <a:gd name="T59" fmla="*/ 14 h 64"/>
                <a:gd name="T60" fmla="*/ 278 w 287"/>
                <a:gd name="T61" fmla="*/ 14 h 64"/>
                <a:gd name="T62" fmla="*/ 278 w 287"/>
                <a:gd name="T63" fmla="*/ 14 h 64"/>
                <a:gd name="T64" fmla="*/ 287 w 287"/>
                <a:gd name="T65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87" h="64">
                  <a:moveTo>
                    <a:pt x="287" y="0"/>
                  </a:moveTo>
                  <a:cubicBezTo>
                    <a:pt x="287" y="0"/>
                    <a:pt x="287" y="1"/>
                    <a:pt x="285" y="3"/>
                  </a:cubicBezTo>
                  <a:cubicBezTo>
                    <a:pt x="284" y="5"/>
                    <a:pt x="282" y="8"/>
                    <a:pt x="280" y="12"/>
                  </a:cubicBezTo>
                  <a:cubicBezTo>
                    <a:pt x="274" y="19"/>
                    <a:pt x="265" y="27"/>
                    <a:pt x="252" y="35"/>
                  </a:cubicBezTo>
                  <a:cubicBezTo>
                    <a:pt x="248" y="37"/>
                    <a:pt x="245" y="39"/>
                    <a:pt x="241" y="41"/>
                  </a:cubicBezTo>
                  <a:cubicBezTo>
                    <a:pt x="239" y="42"/>
                    <a:pt x="237" y="42"/>
                    <a:pt x="236" y="43"/>
                  </a:cubicBezTo>
                  <a:cubicBezTo>
                    <a:pt x="234" y="44"/>
                    <a:pt x="232" y="45"/>
                    <a:pt x="230" y="46"/>
                  </a:cubicBezTo>
                  <a:cubicBezTo>
                    <a:pt x="228" y="47"/>
                    <a:pt x="226" y="47"/>
                    <a:pt x="224" y="48"/>
                  </a:cubicBezTo>
                  <a:cubicBezTo>
                    <a:pt x="221" y="49"/>
                    <a:pt x="219" y="50"/>
                    <a:pt x="217" y="50"/>
                  </a:cubicBezTo>
                  <a:cubicBezTo>
                    <a:pt x="213" y="52"/>
                    <a:pt x="208" y="53"/>
                    <a:pt x="204" y="54"/>
                  </a:cubicBezTo>
                  <a:cubicBezTo>
                    <a:pt x="199" y="55"/>
                    <a:pt x="194" y="56"/>
                    <a:pt x="190" y="57"/>
                  </a:cubicBezTo>
                  <a:cubicBezTo>
                    <a:pt x="185" y="58"/>
                    <a:pt x="180" y="59"/>
                    <a:pt x="175" y="59"/>
                  </a:cubicBezTo>
                  <a:cubicBezTo>
                    <a:pt x="165" y="61"/>
                    <a:pt x="155" y="61"/>
                    <a:pt x="145" y="61"/>
                  </a:cubicBezTo>
                  <a:cubicBezTo>
                    <a:pt x="144" y="61"/>
                    <a:pt x="143" y="61"/>
                    <a:pt x="142" y="61"/>
                  </a:cubicBezTo>
                  <a:cubicBezTo>
                    <a:pt x="138" y="61"/>
                    <a:pt x="134" y="61"/>
                    <a:pt x="130" y="61"/>
                  </a:cubicBezTo>
                  <a:cubicBezTo>
                    <a:pt x="125" y="61"/>
                    <a:pt x="120" y="60"/>
                    <a:pt x="115" y="60"/>
                  </a:cubicBezTo>
                  <a:cubicBezTo>
                    <a:pt x="110" y="59"/>
                    <a:pt x="105" y="59"/>
                    <a:pt x="100" y="58"/>
                  </a:cubicBezTo>
                  <a:cubicBezTo>
                    <a:pt x="95" y="57"/>
                    <a:pt x="90" y="56"/>
                    <a:pt x="86" y="55"/>
                  </a:cubicBezTo>
                  <a:cubicBezTo>
                    <a:pt x="81" y="54"/>
                    <a:pt x="77" y="53"/>
                    <a:pt x="72" y="52"/>
                  </a:cubicBezTo>
                  <a:cubicBezTo>
                    <a:pt x="68" y="50"/>
                    <a:pt x="64" y="49"/>
                    <a:pt x="60" y="48"/>
                  </a:cubicBezTo>
                  <a:cubicBezTo>
                    <a:pt x="56" y="46"/>
                    <a:pt x="52" y="44"/>
                    <a:pt x="48" y="43"/>
                  </a:cubicBezTo>
                  <a:cubicBezTo>
                    <a:pt x="44" y="41"/>
                    <a:pt x="41" y="39"/>
                    <a:pt x="37" y="37"/>
                  </a:cubicBezTo>
                  <a:cubicBezTo>
                    <a:pt x="24" y="30"/>
                    <a:pt x="14" y="22"/>
                    <a:pt x="8" y="15"/>
                  </a:cubicBezTo>
                  <a:cubicBezTo>
                    <a:pt x="5" y="12"/>
                    <a:pt x="3" y="9"/>
                    <a:pt x="2" y="7"/>
                  </a:cubicBezTo>
                  <a:cubicBezTo>
                    <a:pt x="1" y="5"/>
                    <a:pt x="0" y="4"/>
                    <a:pt x="0" y="4"/>
                  </a:cubicBezTo>
                  <a:cubicBezTo>
                    <a:pt x="2" y="7"/>
                    <a:pt x="4" y="11"/>
                    <a:pt x="7" y="14"/>
                  </a:cubicBezTo>
                  <a:cubicBezTo>
                    <a:pt x="14" y="23"/>
                    <a:pt x="24" y="32"/>
                    <a:pt x="37" y="39"/>
                  </a:cubicBezTo>
                  <a:cubicBezTo>
                    <a:pt x="66" y="56"/>
                    <a:pt x="104" y="64"/>
                    <a:pt x="143" y="64"/>
                  </a:cubicBezTo>
                  <a:cubicBezTo>
                    <a:pt x="181" y="64"/>
                    <a:pt x="219" y="56"/>
                    <a:pt x="248" y="39"/>
                  </a:cubicBezTo>
                  <a:cubicBezTo>
                    <a:pt x="261" y="32"/>
                    <a:pt x="271" y="23"/>
                    <a:pt x="278" y="14"/>
                  </a:cubicBezTo>
                  <a:cubicBezTo>
                    <a:pt x="278" y="14"/>
                    <a:pt x="278" y="14"/>
                    <a:pt x="278" y="14"/>
                  </a:cubicBezTo>
                  <a:cubicBezTo>
                    <a:pt x="278" y="14"/>
                    <a:pt x="278" y="14"/>
                    <a:pt x="278" y="14"/>
                  </a:cubicBezTo>
                  <a:cubicBezTo>
                    <a:pt x="282" y="9"/>
                    <a:pt x="285" y="5"/>
                    <a:pt x="287" y="0"/>
                  </a:cubicBezTo>
                </a:path>
              </a:pathLst>
            </a:custGeom>
            <a:solidFill>
              <a:srgbClr val="D1EC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7" name="Freeform 119"/>
            <p:cNvSpPr>
              <a:spLocks/>
            </p:cNvSpPr>
            <p:nvPr/>
          </p:nvSpPr>
          <p:spPr bwMode="auto">
            <a:xfrm>
              <a:off x="8497" y="5286"/>
              <a:ext cx="679" cy="159"/>
            </a:xfrm>
            <a:custGeom>
              <a:avLst/>
              <a:gdLst>
                <a:gd name="T0" fmla="*/ 287 w 287"/>
                <a:gd name="T1" fmla="*/ 0 h 67"/>
                <a:gd name="T2" fmla="*/ 287 w 287"/>
                <a:gd name="T3" fmla="*/ 0 h 67"/>
                <a:gd name="T4" fmla="*/ 278 w 287"/>
                <a:gd name="T5" fmla="*/ 14 h 67"/>
                <a:gd name="T6" fmla="*/ 278 w 287"/>
                <a:gd name="T7" fmla="*/ 14 h 67"/>
                <a:gd name="T8" fmla="*/ 278 w 287"/>
                <a:gd name="T9" fmla="*/ 14 h 67"/>
                <a:gd name="T10" fmla="*/ 248 w 287"/>
                <a:gd name="T11" fmla="*/ 39 h 67"/>
                <a:gd name="T12" fmla="*/ 143 w 287"/>
                <a:gd name="T13" fmla="*/ 64 h 67"/>
                <a:gd name="T14" fmla="*/ 37 w 287"/>
                <a:gd name="T15" fmla="*/ 39 h 67"/>
                <a:gd name="T16" fmla="*/ 7 w 287"/>
                <a:gd name="T17" fmla="*/ 14 h 67"/>
                <a:gd name="T18" fmla="*/ 0 w 287"/>
                <a:gd name="T19" fmla="*/ 4 h 67"/>
                <a:gd name="T20" fmla="*/ 0 w 287"/>
                <a:gd name="T21" fmla="*/ 4 h 67"/>
                <a:gd name="T22" fmla="*/ 2 w 287"/>
                <a:gd name="T23" fmla="*/ 7 h 67"/>
                <a:gd name="T24" fmla="*/ 7 w 287"/>
                <a:gd name="T25" fmla="*/ 16 h 67"/>
                <a:gd name="T26" fmla="*/ 19 w 287"/>
                <a:gd name="T27" fmla="*/ 28 h 67"/>
                <a:gd name="T28" fmla="*/ 36 w 287"/>
                <a:gd name="T29" fmla="*/ 40 h 67"/>
                <a:gd name="T30" fmla="*/ 46 w 287"/>
                <a:gd name="T31" fmla="*/ 46 h 67"/>
                <a:gd name="T32" fmla="*/ 58 w 287"/>
                <a:gd name="T33" fmla="*/ 51 h 67"/>
                <a:gd name="T34" fmla="*/ 71 w 287"/>
                <a:gd name="T35" fmla="*/ 56 h 67"/>
                <a:gd name="T36" fmla="*/ 85 w 287"/>
                <a:gd name="T37" fmla="*/ 60 h 67"/>
                <a:gd name="T38" fmla="*/ 99 w 287"/>
                <a:gd name="T39" fmla="*/ 63 h 67"/>
                <a:gd name="T40" fmla="*/ 114 w 287"/>
                <a:gd name="T41" fmla="*/ 65 h 67"/>
                <a:gd name="T42" fmla="*/ 129 w 287"/>
                <a:gd name="T43" fmla="*/ 67 h 67"/>
                <a:gd name="T44" fmla="*/ 143 w 287"/>
                <a:gd name="T45" fmla="*/ 67 h 67"/>
                <a:gd name="T46" fmla="*/ 145 w 287"/>
                <a:gd name="T47" fmla="*/ 67 h 67"/>
                <a:gd name="T48" fmla="*/ 176 w 287"/>
                <a:gd name="T49" fmla="*/ 65 h 67"/>
                <a:gd name="T50" fmla="*/ 191 w 287"/>
                <a:gd name="T51" fmla="*/ 62 h 67"/>
                <a:gd name="T52" fmla="*/ 205 w 287"/>
                <a:gd name="T53" fmla="*/ 59 h 67"/>
                <a:gd name="T54" fmla="*/ 219 w 287"/>
                <a:gd name="T55" fmla="*/ 55 h 67"/>
                <a:gd name="T56" fmla="*/ 225 w 287"/>
                <a:gd name="T57" fmla="*/ 52 h 67"/>
                <a:gd name="T58" fmla="*/ 231 w 287"/>
                <a:gd name="T59" fmla="*/ 50 h 67"/>
                <a:gd name="T60" fmla="*/ 237 w 287"/>
                <a:gd name="T61" fmla="*/ 47 h 67"/>
                <a:gd name="T62" fmla="*/ 243 w 287"/>
                <a:gd name="T63" fmla="*/ 44 h 67"/>
                <a:gd name="T64" fmla="*/ 253 w 287"/>
                <a:gd name="T65" fmla="*/ 38 h 67"/>
                <a:gd name="T66" fmla="*/ 280 w 287"/>
                <a:gd name="T67" fmla="*/ 12 h 67"/>
                <a:gd name="T68" fmla="*/ 286 w 287"/>
                <a:gd name="T69" fmla="*/ 3 h 67"/>
                <a:gd name="T70" fmla="*/ 287 w 287"/>
                <a:gd name="T71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87" h="67">
                  <a:moveTo>
                    <a:pt x="287" y="0"/>
                  </a:moveTo>
                  <a:cubicBezTo>
                    <a:pt x="287" y="0"/>
                    <a:pt x="287" y="0"/>
                    <a:pt x="287" y="0"/>
                  </a:cubicBezTo>
                  <a:cubicBezTo>
                    <a:pt x="285" y="5"/>
                    <a:pt x="282" y="9"/>
                    <a:pt x="278" y="14"/>
                  </a:cubicBezTo>
                  <a:cubicBezTo>
                    <a:pt x="278" y="14"/>
                    <a:pt x="278" y="14"/>
                    <a:pt x="278" y="14"/>
                  </a:cubicBezTo>
                  <a:cubicBezTo>
                    <a:pt x="278" y="14"/>
                    <a:pt x="278" y="14"/>
                    <a:pt x="278" y="14"/>
                  </a:cubicBezTo>
                  <a:cubicBezTo>
                    <a:pt x="271" y="23"/>
                    <a:pt x="261" y="32"/>
                    <a:pt x="248" y="39"/>
                  </a:cubicBezTo>
                  <a:cubicBezTo>
                    <a:pt x="219" y="56"/>
                    <a:pt x="181" y="64"/>
                    <a:pt x="143" y="64"/>
                  </a:cubicBezTo>
                  <a:cubicBezTo>
                    <a:pt x="104" y="64"/>
                    <a:pt x="66" y="56"/>
                    <a:pt x="37" y="39"/>
                  </a:cubicBezTo>
                  <a:cubicBezTo>
                    <a:pt x="24" y="32"/>
                    <a:pt x="14" y="23"/>
                    <a:pt x="7" y="14"/>
                  </a:cubicBezTo>
                  <a:cubicBezTo>
                    <a:pt x="4" y="11"/>
                    <a:pt x="2" y="7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5"/>
                    <a:pt x="2" y="7"/>
                  </a:cubicBezTo>
                  <a:cubicBezTo>
                    <a:pt x="3" y="9"/>
                    <a:pt x="5" y="12"/>
                    <a:pt x="7" y="16"/>
                  </a:cubicBezTo>
                  <a:cubicBezTo>
                    <a:pt x="10" y="19"/>
                    <a:pt x="14" y="23"/>
                    <a:pt x="19" y="28"/>
                  </a:cubicBezTo>
                  <a:cubicBezTo>
                    <a:pt x="23" y="32"/>
                    <a:pt x="29" y="36"/>
                    <a:pt x="36" y="40"/>
                  </a:cubicBezTo>
                  <a:cubicBezTo>
                    <a:pt x="39" y="42"/>
                    <a:pt x="43" y="44"/>
                    <a:pt x="46" y="46"/>
                  </a:cubicBezTo>
                  <a:cubicBezTo>
                    <a:pt x="50" y="48"/>
                    <a:pt x="54" y="50"/>
                    <a:pt x="58" y="51"/>
                  </a:cubicBezTo>
                  <a:cubicBezTo>
                    <a:pt x="62" y="53"/>
                    <a:pt x="66" y="55"/>
                    <a:pt x="71" y="56"/>
                  </a:cubicBezTo>
                  <a:cubicBezTo>
                    <a:pt x="75" y="58"/>
                    <a:pt x="80" y="59"/>
                    <a:pt x="85" y="60"/>
                  </a:cubicBezTo>
                  <a:cubicBezTo>
                    <a:pt x="89" y="61"/>
                    <a:pt x="94" y="62"/>
                    <a:pt x="99" y="63"/>
                  </a:cubicBezTo>
                  <a:cubicBezTo>
                    <a:pt x="104" y="64"/>
                    <a:pt x="109" y="65"/>
                    <a:pt x="114" y="65"/>
                  </a:cubicBezTo>
                  <a:cubicBezTo>
                    <a:pt x="119" y="66"/>
                    <a:pt x="124" y="66"/>
                    <a:pt x="129" y="67"/>
                  </a:cubicBezTo>
                  <a:cubicBezTo>
                    <a:pt x="134" y="67"/>
                    <a:pt x="139" y="67"/>
                    <a:pt x="143" y="67"/>
                  </a:cubicBezTo>
                  <a:cubicBezTo>
                    <a:pt x="144" y="67"/>
                    <a:pt x="144" y="67"/>
                    <a:pt x="145" y="67"/>
                  </a:cubicBezTo>
                  <a:cubicBezTo>
                    <a:pt x="155" y="67"/>
                    <a:pt x="166" y="66"/>
                    <a:pt x="176" y="65"/>
                  </a:cubicBezTo>
                  <a:cubicBezTo>
                    <a:pt x="181" y="64"/>
                    <a:pt x="186" y="63"/>
                    <a:pt x="191" y="62"/>
                  </a:cubicBezTo>
                  <a:cubicBezTo>
                    <a:pt x="195" y="61"/>
                    <a:pt x="200" y="60"/>
                    <a:pt x="205" y="59"/>
                  </a:cubicBezTo>
                  <a:cubicBezTo>
                    <a:pt x="210" y="58"/>
                    <a:pt x="214" y="56"/>
                    <a:pt x="219" y="55"/>
                  </a:cubicBezTo>
                  <a:cubicBezTo>
                    <a:pt x="221" y="54"/>
                    <a:pt x="223" y="53"/>
                    <a:pt x="225" y="52"/>
                  </a:cubicBezTo>
                  <a:cubicBezTo>
                    <a:pt x="227" y="51"/>
                    <a:pt x="229" y="50"/>
                    <a:pt x="231" y="50"/>
                  </a:cubicBezTo>
                  <a:cubicBezTo>
                    <a:pt x="233" y="49"/>
                    <a:pt x="235" y="48"/>
                    <a:pt x="237" y="47"/>
                  </a:cubicBezTo>
                  <a:cubicBezTo>
                    <a:pt x="239" y="46"/>
                    <a:pt x="241" y="45"/>
                    <a:pt x="243" y="44"/>
                  </a:cubicBezTo>
                  <a:cubicBezTo>
                    <a:pt x="246" y="42"/>
                    <a:pt x="250" y="40"/>
                    <a:pt x="253" y="38"/>
                  </a:cubicBezTo>
                  <a:cubicBezTo>
                    <a:pt x="266" y="29"/>
                    <a:pt x="275" y="20"/>
                    <a:pt x="280" y="12"/>
                  </a:cubicBezTo>
                  <a:cubicBezTo>
                    <a:pt x="283" y="8"/>
                    <a:pt x="285" y="5"/>
                    <a:pt x="286" y="3"/>
                  </a:cubicBezTo>
                  <a:cubicBezTo>
                    <a:pt x="287" y="1"/>
                    <a:pt x="287" y="0"/>
                    <a:pt x="287" y="0"/>
                  </a:cubicBezTo>
                </a:path>
              </a:pathLst>
            </a:custGeom>
            <a:solidFill>
              <a:srgbClr val="B8E3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8" name="Freeform 120"/>
            <p:cNvSpPr>
              <a:spLocks/>
            </p:cNvSpPr>
            <p:nvPr/>
          </p:nvSpPr>
          <p:spPr bwMode="auto">
            <a:xfrm>
              <a:off x="8523" y="4612"/>
              <a:ext cx="156" cy="107"/>
            </a:xfrm>
            <a:custGeom>
              <a:avLst/>
              <a:gdLst>
                <a:gd name="T0" fmla="*/ 66 w 66"/>
                <a:gd name="T1" fmla="*/ 0 h 45"/>
                <a:gd name="T2" fmla="*/ 0 w 66"/>
                <a:gd name="T3" fmla="*/ 38 h 45"/>
                <a:gd name="T4" fmla="*/ 10 w 66"/>
                <a:gd name="T5" fmla="*/ 45 h 45"/>
                <a:gd name="T6" fmla="*/ 66 w 66"/>
                <a:gd name="T7" fmla="*/ 12 h 45"/>
                <a:gd name="T8" fmla="*/ 66 w 66"/>
                <a:gd name="T9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45">
                  <a:moveTo>
                    <a:pt x="66" y="0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10" y="45"/>
                    <a:pt x="10" y="45"/>
                    <a:pt x="10" y="45"/>
                  </a:cubicBezTo>
                  <a:cubicBezTo>
                    <a:pt x="66" y="12"/>
                    <a:pt x="66" y="12"/>
                    <a:pt x="66" y="12"/>
                  </a:cubicBezTo>
                  <a:cubicBezTo>
                    <a:pt x="66" y="8"/>
                    <a:pt x="66" y="4"/>
                    <a:pt x="66" y="0"/>
                  </a:cubicBezTo>
                </a:path>
              </a:pathLst>
            </a:custGeom>
            <a:solidFill>
              <a:srgbClr val="D8D8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9" name="Freeform 121"/>
            <p:cNvSpPr>
              <a:spLocks/>
            </p:cNvSpPr>
            <p:nvPr/>
          </p:nvSpPr>
          <p:spPr bwMode="auto">
            <a:xfrm>
              <a:off x="8679" y="4612"/>
              <a:ext cx="0" cy="29"/>
            </a:xfrm>
            <a:custGeom>
              <a:avLst/>
              <a:gdLst>
                <a:gd name="T0" fmla="*/ 0 h 12"/>
                <a:gd name="T1" fmla="*/ 0 h 12"/>
                <a:gd name="T2" fmla="*/ 12 h 12"/>
                <a:gd name="T3" fmla="*/ 12 h 12"/>
                <a:gd name="T4" fmla="*/ 0 h 1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</a:cxnLst>
              <a:rect l="0" t="0" r="r" b="b"/>
              <a:pathLst>
                <a:path h="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0" y="8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A239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0" name="Freeform 122"/>
            <p:cNvSpPr>
              <a:spLocks/>
            </p:cNvSpPr>
            <p:nvPr/>
          </p:nvSpPr>
          <p:spPr bwMode="auto">
            <a:xfrm>
              <a:off x="8187" y="4368"/>
              <a:ext cx="331" cy="467"/>
            </a:xfrm>
            <a:custGeom>
              <a:avLst/>
              <a:gdLst>
                <a:gd name="T0" fmla="*/ 20 w 140"/>
                <a:gd name="T1" fmla="*/ 0 h 197"/>
                <a:gd name="T2" fmla="*/ 20 w 140"/>
                <a:gd name="T3" fmla="*/ 0 h 197"/>
                <a:gd name="T4" fmla="*/ 5 w 140"/>
                <a:gd name="T5" fmla="*/ 8 h 197"/>
                <a:gd name="T6" fmla="*/ 3 w 140"/>
                <a:gd name="T7" fmla="*/ 17 h 197"/>
                <a:gd name="T8" fmla="*/ 37 w 140"/>
                <a:gd name="T9" fmla="*/ 58 h 197"/>
                <a:gd name="T10" fmla="*/ 62 w 140"/>
                <a:gd name="T11" fmla="*/ 135 h 197"/>
                <a:gd name="T12" fmla="*/ 92 w 140"/>
                <a:gd name="T13" fmla="*/ 155 h 197"/>
                <a:gd name="T14" fmla="*/ 115 w 140"/>
                <a:gd name="T15" fmla="*/ 197 h 197"/>
                <a:gd name="T16" fmla="*/ 138 w 140"/>
                <a:gd name="T17" fmla="*/ 190 h 197"/>
                <a:gd name="T18" fmla="*/ 140 w 140"/>
                <a:gd name="T19" fmla="*/ 189 h 197"/>
                <a:gd name="T20" fmla="*/ 116 w 140"/>
                <a:gd name="T21" fmla="*/ 151 h 197"/>
                <a:gd name="T22" fmla="*/ 70 w 140"/>
                <a:gd name="T23" fmla="*/ 86 h 197"/>
                <a:gd name="T24" fmla="*/ 78 w 140"/>
                <a:gd name="T25" fmla="*/ 78 h 197"/>
                <a:gd name="T26" fmla="*/ 21 w 140"/>
                <a:gd name="T27" fmla="*/ 4 h 197"/>
                <a:gd name="T28" fmla="*/ 20 w 140"/>
                <a:gd name="T29" fmla="*/ 0 h 197"/>
                <a:gd name="T30" fmla="*/ 20 w 140"/>
                <a:gd name="T31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0" h="197">
                  <a:moveTo>
                    <a:pt x="20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1" y="9"/>
                    <a:pt x="0" y="14"/>
                    <a:pt x="3" y="17"/>
                  </a:cubicBezTo>
                  <a:cubicBezTo>
                    <a:pt x="37" y="58"/>
                    <a:pt x="37" y="58"/>
                    <a:pt x="37" y="58"/>
                  </a:cubicBezTo>
                  <a:cubicBezTo>
                    <a:pt x="37" y="58"/>
                    <a:pt x="22" y="109"/>
                    <a:pt x="62" y="135"/>
                  </a:cubicBezTo>
                  <a:cubicBezTo>
                    <a:pt x="83" y="150"/>
                    <a:pt x="90" y="154"/>
                    <a:pt x="92" y="155"/>
                  </a:cubicBezTo>
                  <a:cubicBezTo>
                    <a:pt x="115" y="197"/>
                    <a:pt x="115" y="197"/>
                    <a:pt x="115" y="197"/>
                  </a:cubicBezTo>
                  <a:cubicBezTo>
                    <a:pt x="123" y="195"/>
                    <a:pt x="131" y="192"/>
                    <a:pt x="138" y="190"/>
                  </a:cubicBezTo>
                  <a:cubicBezTo>
                    <a:pt x="139" y="189"/>
                    <a:pt x="139" y="189"/>
                    <a:pt x="140" y="189"/>
                  </a:cubicBezTo>
                  <a:cubicBezTo>
                    <a:pt x="116" y="151"/>
                    <a:pt x="116" y="151"/>
                    <a:pt x="116" y="151"/>
                  </a:cubicBezTo>
                  <a:cubicBezTo>
                    <a:pt x="70" y="86"/>
                    <a:pt x="70" y="86"/>
                    <a:pt x="70" y="86"/>
                  </a:cubicBezTo>
                  <a:cubicBezTo>
                    <a:pt x="78" y="78"/>
                    <a:pt x="78" y="78"/>
                    <a:pt x="78" y="78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0" y="3"/>
                    <a:pt x="20" y="2"/>
                    <a:pt x="20" y="0"/>
                  </a:cubicBezTo>
                  <a:cubicBezTo>
                    <a:pt x="20" y="0"/>
                    <a:pt x="20" y="0"/>
                    <a:pt x="20" y="0"/>
                  </a:cubicBezTo>
                </a:path>
              </a:pathLst>
            </a:custGeom>
            <a:solidFill>
              <a:srgbClr val="D8D8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1" name="Freeform 123"/>
            <p:cNvSpPr>
              <a:spLocks/>
            </p:cNvSpPr>
            <p:nvPr/>
          </p:nvSpPr>
          <p:spPr bwMode="auto">
            <a:xfrm>
              <a:off x="8525" y="4894"/>
              <a:ext cx="14" cy="4"/>
            </a:xfrm>
            <a:custGeom>
              <a:avLst/>
              <a:gdLst>
                <a:gd name="T0" fmla="*/ 6 w 6"/>
                <a:gd name="T1" fmla="*/ 0 h 2"/>
                <a:gd name="T2" fmla="*/ 0 w 6"/>
                <a:gd name="T3" fmla="*/ 2 h 2"/>
                <a:gd name="T4" fmla="*/ 6 w 6"/>
                <a:gd name="T5" fmla="*/ 0 h 2"/>
                <a:gd name="T6" fmla="*/ 6 w 6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2">
                  <a:moveTo>
                    <a:pt x="6" y="0"/>
                  </a:moveTo>
                  <a:cubicBezTo>
                    <a:pt x="4" y="1"/>
                    <a:pt x="2" y="1"/>
                    <a:pt x="0" y="2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2" name="Freeform 124"/>
            <p:cNvSpPr>
              <a:spLocks/>
            </p:cNvSpPr>
            <p:nvPr/>
          </p:nvSpPr>
          <p:spPr bwMode="auto">
            <a:xfrm>
              <a:off x="8539" y="4889"/>
              <a:ext cx="10" cy="5"/>
            </a:xfrm>
            <a:custGeom>
              <a:avLst/>
              <a:gdLst>
                <a:gd name="T0" fmla="*/ 4 w 4"/>
                <a:gd name="T1" fmla="*/ 0 h 2"/>
                <a:gd name="T2" fmla="*/ 0 w 4"/>
                <a:gd name="T3" fmla="*/ 2 h 2"/>
                <a:gd name="T4" fmla="*/ 0 w 4"/>
                <a:gd name="T5" fmla="*/ 2 h 2"/>
                <a:gd name="T6" fmla="*/ 4 w 4"/>
                <a:gd name="T7" fmla="*/ 1 h 2"/>
                <a:gd name="T8" fmla="*/ 4 w 4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2">
                  <a:moveTo>
                    <a:pt x="4" y="0"/>
                  </a:moveTo>
                  <a:cubicBezTo>
                    <a:pt x="2" y="1"/>
                    <a:pt x="1" y="1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solidFill>
              <a:srgbClr val="4B51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3" name="Freeform 125"/>
            <p:cNvSpPr>
              <a:spLocks/>
            </p:cNvSpPr>
            <p:nvPr/>
          </p:nvSpPr>
          <p:spPr bwMode="auto">
            <a:xfrm>
              <a:off x="8480" y="4913"/>
              <a:ext cx="7" cy="4"/>
            </a:xfrm>
            <a:custGeom>
              <a:avLst/>
              <a:gdLst>
                <a:gd name="T0" fmla="*/ 3 w 3"/>
                <a:gd name="T1" fmla="*/ 0 h 2"/>
                <a:gd name="T2" fmla="*/ 0 w 3"/>
                <a:gd name="T3" fmla="*/ 2 h 2"/>
                <a:gd name="T4" fmla="*/ 0 w 3"/>
                <a:gd name="T5" fmla="*/ 2 h 2"/>
                <a:gd name="T6" fmla="*/ 3 w 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2">
                  <a:moveTo>
                    <a:pt x="3" y="0"/>
                  </a:moveTo>
                  <a:cubicBezTo>
                    <a:pt x="2" y="1"/>
                    <a:pt x="1" y="1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4" name="Freeform 126"/>
            <p:cNvSpPr>
              <a:spLocks/>
            </p:cNvSpPr>
            <p:nvPr/>
          </p:nvSpPr>
          <p:spPr bwMode="auto">
            <a:xfrm>
              <a:off x="8461" y="4818"/>
              <a:ext cx="102" cy="99"/>
            </a:xfrm>
            <a:custGeom>
              <a:avLst/>
              <a:gdLst>
                <a:gd name="T0" fmla="*/ 25 w 43"/>
                <a:gd name="T1" fmla="*/ 0 h 42"/>
                <a:gd name="T2" fmla="*/ 23 w 43"/>
                <a:gd name="T3" fmla="*/ 2 h 42"/>
                <a:gd name="T4" fmla="*/ 0 w 43"/>
                <a:gd name="T5" fmla="*/ 10 h 42"/>
                <a:gd name="T6" fmla="*/ 7 w 43"/>
                <a:gd name="T7" fmla="*/ 42 h 42"/>
                <a:gd name="T8" fmla="*/ 8 w 43"/>
                <a:gd name="T9" fmla="*/ 41 h 42"/>
                <a:gd name="T10" fmla="*/ 8 w 43"/>
                <a:gd name="T11" fmla="*/ 41 h 42"/>
                <a:gd name="T12" fmla="*/ 8 w 43"/>
                <a:gd name="T13" fmla="*/ 41 h 42"/>
                <a:gd name="T14" fmla="*/ 8 w 43"/>
                <a:gd name="T15" fmla="*/ 42 h 42"/>
                <a:gd name="T16" fmla="*/ 11 w 43"/>
                <a:gd name="T17" fmla="*/ 40 h 42"/>
                <a:gd name="T18" fmla="*/ 27 w 43"/>
                <a:gd name="T19" fmla="*/ 34 h 42"/>
                <a:gd name="T20" fmla="*/ 37 w 43"/>
                <a:gd name="T21" fmla="*/ 30 h 42"/>
                <a:gd name="T22" fmla="*/ 37 w 43"/>
                <a:gd name="T23" fmla="*/ 30 h 42"/>
                <a:gd name="T24" fmla="*/ 43 w 43"/>
                <a:gd name="T25" fmla="*/ 28 h 42"/>
                <a:gd name="T26" fmla="*/ 25 w 43"/>
                <a:gd name="T2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3" h="42">
                  <a:moveTo>
                    <a:pt x="25" y="0"/>
                  </a:moveTo>
                  <a:cubicBezTo>
                    <a:pt x="24" y="1"/>
                    <a:pt x="24" y="1"/>
                    <a:pt x="23" y="2"/>
                  </a:cubicBezTo>
                  <a:cubicBezTo>
                    <a:pt x="15" y="4"/>
                    <a:pt x="8" y="7"/>
                    <a:pt x="0" y="10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8" y="41"/>
                    <a:pt x="8" y="41"/>
                    <a:pt x="8" y="41"/>
                  </a:cubicBezTo>
                  <a:cubicBezTo>
                    <a:pt x="8" y="41"/>
                    <a:pt x="8" y="41"/>
                    <a:pt x="8" y="41"/>
                  </a:cubicBezTo>
                  <a:cubicBezTo>
                    <a:pt x="8" y="41"/>
                    <a:pt x="8" y="41"/>
                    <a:pt x="8" y="41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9" y="41"/>
                    <a:pt x="10" y="41"/>
                    <a:pt x="11" y="40"/>
                  </a:cubicBezTo>
                  <a:cubicBezTo>
                    <a:pt x="27" y="34"/>
                    <a:pt x="27" y="34"/>
                    <a:pt x="27" y="34"/>
                  </a:cubicBezTo>
                  <a:cubicBezTo>
                    <a:pt x="30" y="33"/>
                    <a:pt x="34" y="32"/>
                    <a:pt x="37" y="30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9" y="29"/>
                    <a:pt x="41" y="28"/>
                    <a:pt x="43" y="28"/>
                  </a:cubicBezTo>
                  <a:cubicBezTo>
                    <a:pt x="25" y="0"/>
                    <a:pt x="25" y="0"/>
                    <a:pt x="25" y="0"/>
                  </a:cubicBezTo>
                </a:path>
              </a:pathLst>
            </a:custGeom>
            <a:solidFill>
              <a:srgbClr val="B1B3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5" name="Freeform 127"/>
            <p:cNvSpPr>
              <a:spLocks/>
            </p:cNvSpPr>
            <p:nvPr/>
          </p:nvSpPr>
          <p:spPr bwMode="auto">
            <a:xfrm>
              <a:off x="8459" y="4816"/>
              <a:ext cx="61" cy="26"/>
            </a:xfrm>
            <a:custGeom>
              <a:avLst/>
              <a:gdLst>
                <a:gd name="T0" fmla="*/ 25 w 26"/>
                <a:gd name="T1" fmla="*/ 0 h 11"/>
                <a:gd name="T2" fmla="*/ 23 w 26"/>
                <a:gd name="T3" fmla="*/ 1 h 11"/>
                <a:gd name="T4" fmla="*/ 0 w 26"/>
                <a:gd name="T5" fmla="*/ 8 h 11"/>
                <a:gd name="T6" fmla="*/ 1 w 26"/>
                <a:gd name="T7" fmla="*/ 10 h 11"/>
                <a:gd name="T8" fmla="*/ 1 w 26"/>
                <a:gd name="T9" fmla="*/ 11 h 11"/>
                <a:gd name="T10" fmla="*/ 24 w 26"/>
                <a:gd name="T11" fmla="*/ 3 h 11"/>
                <a:gd name="T12" fmla="*/ 26 w 26"/>
                <a:gd name="T13" fmla="*/ 1 h 11"/>
                <a:gd name="T14" fmla="*/ 25 w 26"/>
                <a:gd name="T15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" h="11">
                  <a:moveTo>
                    <a:pt x="25" y="0"/>
                  </a:moveTo>
                  <a:cubicBezTo>
                    <a:pt x="24" y="0"/>
                    <a:pt x="24" y="0"/>
                    <a:pt x="23" y="1"/>
                  </a:cubicBezTo>
                  <a:cubicBezTo>
                    <a:pt x="16" y="3"/>
                    <a:pt x="8" y="6"/>
                    <a:pt x="0" y="8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9" y="8"/>
                    <a:pt x="16" y="5"/>
                    <a:pt x="24" y="3"/>
                  </a:cubicBezTo>
                  <a:cubicBezTo>
                    <a:pt x="25" y="2"/>
                    <a:pt x="25" y="2"/>
                    <a:pt x="26" y="1"/>
                  </a:cubicBezTo>
                  <a:cubicBezTo>
                    <a:pt x="25" y="0"/>
                    <a:pt x="25" y="0"/>
                    <a:pt x="25" y="0"/>
                  </a:cubicBezTo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6" name="Freeform 128"/>
            <p:cNvSpPr>
              <a:spLocks/>
            </p:cNvSpPr>
            <p:nvPr/>
          </p:nvSpPr>
          <p:spPr bwMode="auto">
            <a:xfrm>
              <a:off x="8234" y="4182"/>
              <a:ext cx="525" cy="539"/>
            </a:xfrm>
            <a:custGeom>
              <a:avLst/>
              <a:gdLst>
                <a:gd name="T0" fmla="*/ 222 w 222"/>
                <a:gd name="T1" fmla="*/ 145 h 228"/>
                <a:gd name="T2" fmla="*/ 222 w 222"/>
                <a:gd name="T3" fmla="*/ 145 h 228"/>
                <a:gd name="T4" fmla="*/ 221 w 222"/>
                <a:gd name="T5" fmla="*/ 141 h 228"/>
                <a:gd name="T6" fmla="*/ 121 w 222"/>
                <a:gd name="T7" fmla="*/ 3 h 228"/>
                <a:gd name="T8" fmla="*/ 113 w 222"/>
                <a:gd name="T9" fmla="*/ 1 h 228"/>
                <a:gd name="T10" fmla="*/ 3 w 222"/>
                <a:gd name="T11" fmla="*/ 59 h 228"/>
                <a:gd name="T12" fmla="*/ 0 w 222"/>
                <a:gd name="T13" fmla="*/ 64 h 228"/>
                <a:gd name="T14" fmla="*/ 0 w 222"/>
                <a:gd name="T15" fmla="*/ 64 h 228"/>
                <a:gd name="T16" fmla="*/ 0 w 222"/>
                <a:gd name="T17" fmla="*/ 79 h 228"/>
                <a:gd name="T18" fmla="*/ 0 w 222"/>
                <a:gd name="T19" fmla="*/ 79 h 228"/>
                <a:gd name="T20" fmla="*/ 1 w 222"/>
                <a:gd name="T21" fmla="*/ 83 h 228"/>
                <a:gd name="T22" fmla="*/ 76 w 222"/>
                <a:gd name="T23" fmla="*/ 181 h 228"/>
                <a:gd name="T24" fmla="*/ 76 w 222"/>
                <a:gd name="T25" fmla="*/ 181 h 228"/>
                <a:gd name="T26" fmla="*/ 104 w 222"/>
                <a:gd name="T27" fmla="*/ 224 h 228"/>
                <a:gd name="T28" fmla="*/ 112 w 222"/>
                <a:gd name="T29" fmla="*/ 226 h 228"/>
                <a:gd name="T30" fmla="*/ 219 w 222"/>
                <a:gd name="T31" fmla="*/ 165 h 228"/>
                <a:gd name="T32" fmla="*/ 222 w 222"/>
                <a:gd name="T33" fmla="*/ 159 h 228"/>
                <a:gd name="T34" fmla="*/ 222 w 222"/>
                <a:gd name="T35" fmla="*/ 159 h 228"/>
                <a:gd name="T36" fmla="*/ 222 w 222"/>
                <a:gd name="T37" fmla="*/ 145 h 228"/>
                <a:gd name="T38" fmla="*/ 222 w 222"/>
                <a:gd name="T39" fmla="*/ 145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2" h="228">
                  <a:moveTo>
                    <a:pt x="222" y="145"/>
                  </a:moveTo>
                  <a:cubicBezTo>
                    <a:pt x="222" y="145"/>
                    <a:pt x="222" y="145"/>
                    <a:pt x="222" y="145"/>
                  </a:cubicBezTo>
                  <a:cubicBezTo>
                    <a:pt x="222" y="143"/>
                    <a:pt x="221" y="142"/>
                    <a:pt x="221" y="141"/>
                  </a:cubicBezTo>
                  <a:cubicBezTo>
                    <a:pt x="121" y="3"/>
                    <a:pt x="121" y="3"/>
                    <a:pt x="121" y="3"/>
                  </a:cubicBezTo>
                  <a:cubicBezTo>
                    <a:pt x="119" y="0"/>
                    <a:pt x="115" y="0"/>
                    <a:pt x="113" y="1"/>
                  </a:cubicBezTo>
                  <a:cubicBezTo>
                    <a:pt x="3" y="59"/>
                    <a:pt x="3" y="59"/>
                    <a:pt x="3" y="59"/>
                  </a:cubicBezTo>
                  <a:cubicBezTo>
                    <a:pt x="1" y="60"/>
                    <a:pt x="0" y="62"/>
                    <a:pt x="0" y="64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81"/>
                    <a:pt x="0" y="82"/>
                    <a:pt x="1" y="83"/>
                  </a:cubicBezTo>
                  <a:cubicBezTo>
                    <a:pt x="76" y="181"/>
                    <a:pt x="76" y="181"/>
                    <a:pt x="76" y="181"/>
                  </a:cubicBezTo>
                  <a:cubicBezTo>
                    <a:pt x="76" y="181"/>
                    <a:pt x="76" y="181"/>
                    <a:pt x="76" y="181"/>
                  </a:cubicBezTo>
                  <a:cubicBezTo>
                    <a:pt x="104" y="224"/>
                    <a:pt x="104" y="224"/>
                    <a:pt x="104" y="224"/>
                  </a:cubicBezTo>
                  <a:cubicBezTo>
                    <a:pt x="106" y="227"/>
                    <a:pt x="110" y="228"/>
                    <a:pt x="112" y="226"/>
                  </a:cubicBezTo>
                  <a:cubicBezTo>
                    <a:pt x="219" y="165"/>
                    <a:pt x="219" y="165"/>
                    <a:pt x="219" y="165"/>
                  </a:cubicBezTo>
                  <a:cubicBezTo>
                    <a:pt x="221" y="164"/>
                    <a:pt x="222" y="161"/>
                    <a:pt x="222" y="159"/>
                  </a:cubicBezTo>
                  <a:cubicBezTo>
                    <a:pt x="222" y="159"/>
                    <a:pt x="222" y="159"/>
                    <a:pt x="222" y="159"/>
                  </a:cubicBezTo>
                  <a:cubicBezTo>
                    <a:pt x="222" y="145"/>
                    <a:pt x="222" y="145"/>
                    <a:pt x="222" y="145"/>
                  </a:cubicBezTo>
                  <a:cubicBezTo>
                    <a:pt x="222" y="145"/>
                    <a:pt x="222" y="145"/>
                    <a:pt x="222" y="145"/>
                  </a:cubicBezTo>
                </a:path>
              </a:pathLst>
            </a:custGeom>
            <a:solidFill>
              <a:srgbClr val="5151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7" name="Freeform 129"/>
            <p:cNvSpPr>
              <a:spLocks/>
            </p:cNvSpPr>
            <p:nvPr/>
          </p:nvSpPr>
          <p:spPr bwMode="auto">
            <a:xfrm>
              <a:off x="7992" y="5738"/>
              <a:ext cx="462" cy="339"/>
            </a:xfrm>
            <a:custGeom>
              <a:avLst/>
              <a:gdLst>
                <a:gd name="T0" fmla="*/ 174 w 195"/>
                <a:gd name="T1" fmla="*/ 75 h 143"/>
                <a:gd name="T2" fmla="*/ 171 w 195"/>
                <a:gd name="T3" fmla="*/ 127 h 143"/>
                <a:gd name="T4" fmla="*/ 82 w 195"/>
                <a:gd name="T5" fmla="*/ 118 h 143"/>
                <a:gd name="T6" fmla="*/ 0 w 195"/>
                <a:gd name="T7" fmla="*/ 43 h 143"/>
                <a:gd name="T8" fmla="*/ 79 w 195"/>
                <a:gd name="T9" fmla="*/ 22 h 143"/>
                <a:gd name="T10" fmla="*/ 174 w 195"/>
                <a:gd name="T11" fmla="*/ 75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5" h="143">
                  <a:moveTo>
                    <a:pt x="174" y="75"/>
                  </a:moveTo>
                  <a:cubicBezTo>
                    <a:pt x="174" y="75"/>
                    <a:pt x="195" y="113"/>
                    <a:pt x="171" y="127"/>
                  </a:cubicBezTo>
                  <a:cubicBezTo>
                    <a:pt x="146" y="141"/>
                    <a:pt x="118" y="143"/>
                    <a:pt x="82" y="118"/>
                  </a:cubicBezTo>
                  <a:cubicBezTo>
                    <a:pt x="47" y="92"/>
                    <a:pt x="0" y="73"/>
                    <a:pt x="0" y="43"/>
                  </a:cubicBezTo>
                  <a:cubicBezTo>
                    <a:pt x="0" y="13"/>
                    <a:pt x="40" y="0"/>
                    <a:pt x="79" y="22"/>
                  </a:cubicBezTo>
                  <a:cubicBezTo>
                    <a:pt x="118" y="44"/>
                    <a:pt x="174" y="75"/>
                    <a:pt x="174" y="75"/>
                  </a:cubicBezTo>
                  <a:close/>
                </a:path>
              </a:pathLst>
            </a:custGeom>
            <a:solidFill>
              <a:srgbClr val="1210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8" name="Freeform 130"/>
            <p:cNvSpPr>
              <a:spLocks/>
            </p:cNvSpPr>
            <p:nvPr/>
          </p:nvSpPr>
          <p:spPr bwMode="auto">
            <a:xfrm>
              <a:off x="8362" y="4787"/>
              <a:ext cx="866" cy="625"/>
            </a:xfrm>
            <a:custGeom>
              <a:avLst/>
              <a:gdLst>
                <a:gd name="T0" fmla="*/ 345 w 366"/>
                <a:gd name="T1" fmla="*/ 45 h 264"/>
                <a:gd name="T2" fmla="*/ 171 w 366"/>
                <a:gd name="T3" fmla="*/ 51 h 264"/>
                <a:gd name="T4" fmla="*/ 163 w 366"/>
                <a:gd name="T5" fmla="*/ 2 h 264"/>
                <a:gd name="T6" fmla="*/ 163 w 366"/>
                <a:gd name="T7" fmla="*/ 2 h 264"/>
                <a:gd name="T8" fmla="*/ 158 w 366"/>
                <a:gd name="T9" fmla="*/ 0 h 264"/>
                <a:gd name="T10" fmla="*/ 129 w 366"/>
                <a:gd name="T11" fmla="*/ 19 h 264"/>
                <a:gd name="T12" fmla="*/ 79 w 366"/>
                <a:gd name="T13" fmla="*/ 43 h 264"/>
                <a:gd name="T14" fmla="*/ 153 w 366"/>
                <a:gd name="T15" fmla="*/ 102 h 264"/>
                <a:gd name="T16" fmla="*/ 50 w 366"/>
                <a:gd name="T17" fmla="*/ 55 h 264"/>
                <a:gd name="T18" fmla="*/ 50 w 366"/>
                <a:gd name="T19" fmla="*/ 54 h 264"/>
                <a:gd name="T20" fmla="*/ 29 w 366"/>
                <a:gd name="T21" fmla="*/ 62 h 264"/>
                <a:gd name="T22" fmla="*/ 25 w 366"/>
                <a:gd name="T23" fmla="*/ 171 h 264"/>
                <a:gd name="T24" fmla="*/ 300 w 366"/>
                <a:gd name="T25" fmla="*/ 209 h 264"/>
                <a:gd name="T26" fmla="*/ 345 w 366"/>
                <a:gd name="T27" fmla="*/ 45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6" h="264">
                  <a:moveTo>
                    <a:pt x="345" y="45"/>
                  </a:moveTo>
                  <a:cubicBezTo>
                    <a:pt x="344" y="46"/>
                    <a:pt x="246" y="122"/>
                    <a:pt x="171" y="51"/>
                  </a:cubicBezTo>
                  <a:cubicBezTo>
                    <a:pt x="163" y="2"/>
                    <a:pt x="163" y="2"/>
                    <a:pt x="163" y="2"/>
                  </a:cubicBezTo>
                  <a:cubicBezTo>
                    <a:pt x="163" y="2"/>
                    <a:pt x="163" y="2"/>
                    <a:pt x="163" y="2"/>
                  </a:cubicBezTo>
                  <a:cubicBezTo>
                    <a:pt x="158" y="0"/>
                    <a:pt x="158" y="0"/>
                    <a:pt x="158" y="0"/>
                  </a:cubicBezTo>
                  <a:cubicBezTo>
                    <a:pt x="149" y="6"/>
                    <a:pt x="139" y="12"/>
                    <a:pt x="129" y="19"/>
                  </a:cubicBezTo>
                  <a:cubicBezTo>
                    <a:pt x="113" y="28"/>
                    <a:pt x="96" y="36"/>
                    <a:pt x="79" y="43"/>
                  </a:cubicBezTo>
                  <a:cubicBezTo>
                    <a:pt x="153" y="102"/>
                    <a:pt x="153" y="102"/>
                    <a:pt x="153" y="102"/>
                  </a:cubicBezTo>
                  <a:cubicBezTo>
                    <a:pt x="50" y="55"/>
                    <a:pt x="50" y="55"/>
                    <a:pt x="50" y="55"/>
                  </a:cubicBezTo>
                  <a:cubicBezTo>
                    <a:pt x="50" y="54"/>
                    <a:pt x="50" y="54"/>
                    <a:pt x="50" y="54"/>
                  </a:cubicBezTo>
                  <a:cubicBezTo>
                    <a:pt x="43" y="57"/>
                    <a:pt x="36" y="59"/>
                    <a:pt x="29" y="62"/>
                  </a:cubicBezTo>
                  <a:cubicBezTo>
                    <a:pt x="0" y="115"/>
                    <a:pt x="25" y="171"/>
                    <a:pt x="25" y="171"/>
                  </a:cubicBezTo>
                  <a:cubicBezTo>
                    <a:pt x="138" y="258"/>
                    <a:pt x="217" y="264"/>
                    <a:pt x="300" y="209"/>
                  </a:cubicBezTo>
                  <a:cubicBezTo>
                    <a:pt x="366" y="165"/>
                    <a:pt x="345" y="45"/>
                    <a:pt x="345" y="45"/>
                  </a:cubicBezTo>
                </a:path>
              </a:pathLst>
            </a:custGeom>
            <a:solidFill>
              <a:srgbClr val="535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9" name="Freeform 131"/>
            <p:cNvSpPr>
              <a:spLocks/>
            </p:cNvSpPr>
            <p:nvPr/>
          </p:nvSpPr>
          <p:spPr bwMode="auto">
            <a:xfrm>
              <a:off x="8445" y="4917"/>
              <a:ext cx="33" cy="12"/>
            </a:xfrm>
            <a:custGeom>
              <a:avLst/>
              <a:gdLst>
                <a:gd name="T0" fmla="*/ 14 w 14"/>
                <a:gd name="T1" fmla="*/ 0 h 5"/>
                <a:gd name="T2" fmla="*/ 0 w 14"/>
                <a:gd name="T3" fmla="*/ 5 h 5"/>
                <a:gd name="T4" fmla="*/ 0 w 14"/>
                <a:gd name="T5" fmla="*/ 5 h 5"/>
                <a:gd name="T6" fmla="*/ 0 w 14"/>
                <a:gd name="T7" fmla="*/ 5 h 5"/>
                <a:gd name="T8" fmla="*/ 14 w 14"/>
                <a:gd name="T9" fmla="*/ 0 h 5"/>
                <a:gd name="T10" fmla="*/ 14 w 14"/>
                <a:gd name="T11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5">
                  <a:moveTo>
                    <a:pt x="14" y="0"/>
                  </a:moveTo>
                  <a:cubicBezTo>
                    <a:pt x="10" y="1"/>
                    <a:pt x="5" y="3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5" y="3"/>
                    <a:pt x="10" y="1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</a:path>
              </a:pathLst>
            </a:custGeom>
            <a:solidFill>
              <a:srgbClr val="B1B3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0" name="Freeform 132"/>
            <p:cNvSpPr>
              <a:spLocks/>
            </p:cNvSpPr>
            <p:nvPr/>
          </p:nvSpPr>
          <p:spPr bwMode="auto">
            <a:xfrm>
              <a:off x="8478" y="4915"/>
              <a:ext cx="2" cy="2"/>
            </a:xfrm>
            <a:custGeom>
              <a:avLst/>
              <a:gdLst>
                <a:gd name="T0" fmla="*/ 1 w 1"/>
                <a:gd name="T1" fmla="*/ 0 h 1"/>
                <a:gd name="T2" fmla="*/ 0 w 1"/>
                <a:gd name="T3" fmla="*/ 1 h 1"/>
                <a:gd name="T4" fmla="*/ 0 w 1"/>
                <a:gd name="T5" fmla="*/ 1 h 1"/>
                <a:gd name="T6" fmla="*/ 1 w 1"/>
                <a:gd name="T7" fmla="*/ 0 h 1"/>
                <a:gd name="T8" fmla="*/ 1 w 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1" y="0"/>
                    <a:pt x="1" y="0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rgbClr val="9FA1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1" name="Freeform 133"/>
            <p:cNvSpPr>
              <a:spLocks/>
            </p:cNvSpPr>
            <p:nvPr/>
          </p:nvSpPr>
          <p:spPr bwMode="auto">
            <a:xfrm>
              <a:off x="8880" y="4917"/>
              <a:ext cx="263" cy="62"/>
            </a:xfrm>
            <a:custGeom>
              <a:avLst/>
              <a:gdLst>
                <a:gd name="T0" fmla="*/ 111 w 111"/>
                <a:gd name="T1" fmla="*/ 0 h 26"/>
                <a:gd name="T2" fmla="*/ 27 w 111"/>
                <a:gd name="T3" fmla="*/ 26 h 26"/>
                <a:gd name="T4" fmla="*/ 0 w 111"/>
                <a:gd name="T5" fmla="*/ 23 h 26"/>
                <a:gd name="T6" fmla="*/ 0 w 111"/>
                <a:gd name="T7" fmla="*/ 23 h 26"/>
                <a:gd name="T8" fmla="*/ 26 w 111"/>
                <a:gd name="T9" fmla="*/ 26 h 26"/>
                <a:gd name="T10" fmla="*/ 111 w 111"/>
                <a:gd name="T11" fmla="*/ 0 h 26"/>
                <a:gd name="T12" fmla="*/ 111 w 111"/>
                <a:gd name="T13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1" h="26">
                  <a:moveTo>
                    <a:pt x="111" y="0"/>
                  </a:moveTo>
                  <a:cubicBezTo>
                    <a:pt x="94" y="11"/>
                    <a:pt x="62" y="26"/>
                    <a:pt x="27" y="26"/>
                  </a:cubicBezTo>
                  <a:cubicBezTo>
                    <a:pt x="18" y="26"/>
                    <a:pt x="9" y="25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9" y="25"/>
                    <a:pt x="18" y="26"/>
                    <a:pt x="26" y="26"/>
                  </a:cubicBezTo>
                  <a:cubicBezTo>
                    <a:pt x="62" y="26"/>
                    <a:pt x="93" y="11"/>
                    <a:pt x="111" y="0"/>
                  </a:cubicBezTo>
                  <a:cubicBezTo>
                    <a:pt x="111" y="0"/>
                    <a:pt x="111" y="0"/>
                    <a:pt x="111" y="0"/>
                  </a:cubicBezTo>
                </a:path>
              </a:pathLst>
            </a:custGeom>
            <a:solidFill>
              <a:srgbClr val="A239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2" name="Freeform 134"/>
            <p:cNvSpPr>
              <a:spLocks/>
            </p:cNvSpPr>
            <p:nvPr/>
          </p:nvSpPr>
          <p:spPr bwMode="auto">
            <a:xfrm>
              <a:off x="8445" y="4915"/>
              <a:ext cx="745" cy="232"/>
            </a:xfrm>
            <a:custGeom>
              <a:avLst/>
              <a:gdLst>
                <a:gd name="T0" fmla="*/ 15 w 315"/>
                <a:gd name="T1" fmla="*/ 0 h 98"/>
                <a:gd name="T2" fmla="*/ 14 w 315"/>
                <a:gd name="T3" fmla="*/ 1 h 98"/>
                <a:gd name="T4" fmla="*/ 0 w 315"/>
                <a:gd name="T5" fmla="*/ 6 h 98"/>
                <a:gd name="T6" fmla="*/ 92 w 315"/>
                <a:gd name="T7" fmla="*/ 51 h 98"/>
                <a:gd name="T8" fmla="*/ 150 w 315"/>
                <a:gd name="T9" fmla="*/ 79 h 98"/>
                <a:gd name="T10" fmla="*/ 216 w 315"/>
                <a:gd name="T11" fmla="*/ 98 h 98"/>
                <a:gd name="T12" fmla="*/ 311 w 315"/>
                <a:gd name="T13" fmla="*/ 69 h 98"/>
                <a:gd name="T14" fmla="*/ 312 w 315"/>
                <a:gd name="T15" fmla="*/ 5 h 98"/>
                <a:gd name="T16" fmla="*/ 295 w 315"/>
                <a:gd name="T17" fmla="*/ 1 h 98"/>
                <a:gd name="T18" fmla="*/ 210 w 315"/>
                <a:gd name="T19" fmla="*/ 27 h 98"/>
                <a:gd name="T20" fmla="*/ 184 w 315"/>
                <a:gd name="T21" fmla="*/ 24 h 98"/>
                <a:gd name="T22" fmla="*/ 133 w 315"/>
                <a:gd name="T23" fmla="*/ 58 h 98"/>
                <a:gd name="T24" fmla="*/ 118 w 315"/>
                <a:gd name="T25" fmla="*/ 48 h 98"/>
                <a:gd name="T26" fmla="*/ 118 w 315"/>
                <a:gd name="T27" fmla="*/ 48 h 98"/>
                <a:gd name="T28" fmla="*/ 39 w 315"/>
                <a:gd name="T29" fmla="*/ 12 h 98"/>
                <a:gd name="T30" fmla="*/ 15 w 315"/>
                <a:gd name="T31" fmla="*/ 1 h 98"/>
                <a:gd name="T32" fmla="*/ 15 w 315"/>
                <a:gd name="T33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15" h="98">
                  <a:moveTo>
                    <a:pt x="15" y="0"/>
                  </a:moveTo>
                  <a:cubicBezTo>
                    <a:pt x="15" y="0"/>
                    <a:pt x="15" y="0"/>
                    <a:pt x="14" y="1"/>
                  </a:cubicBezTo>
                  <a:cubicBezTo>
                    <a:pt x="10" y="2"/>
                    <a:pt x="5" y="4"/>
                    <a:pt x="0" y="6"/>
                  </a:cubicBezTo>
                  <a:cubicBezTo>
                    <a:pt x="32" y="28"/>
                    <a:pt x="65" y="43"/>
                    <a:pt x="92" y="51"/>
                  </a:cubicBezTo>
                  <a:cubicBezTo>
                    <a:pt x="112" y="58"/>
                    <a:pt x="131" y="68"/>
                    <a:pt x="150" y="79"/>
                  </a:cubicBezTo>
                  <a:cubicBezTo>
                    <a:pt x="164" y="88"/>
                    <a:pt x="187" y="98"/>
                    <a:pt x="216" y="98"/>
                  </a:cubicBezTo>
                  <a:cubicBezTo>
                    <a:pt x="243" y="98"/>
                    <a:pt x="274" y="90"/>
                    <a:pt x="311" y="69"/>
                  </a:cubicBezTo>
                  <a:cubicBezTo>
                    <a:pt x="315" y="44"/>
                    <a:pt x="313" y="19"/>
                    <a:pt x="312" y="5"/>
                  </a:cubicBezTo>
                  <a:cubicBezTo>
                    <a:pt x="295" y="1"/>
                    <a:pt x="295" y="1"/>
                    <a:pt x="295" y="1"/>
                  </a:cubicBezTo>
                  <a:cubicBezTo>
                    <a:pt x="277" y="12"/>
                    <a:pt x="246" y="27"/>
                    <a:pt x="210" y="27"/>
                  </a:cubicBezTo>
                  <a:cubicBezTo>
                    <a:pt x="202" y="27"/>
                    <a:pt x="193" y="26"/>
                    <a:pt x="184" y="24"/>
                  </a:cubicBezTo>
                  <a:cubicBezTo>
                    <a:pt x="133" y="58"/>
                    <a:pt x="133" y="58"/>
                    <a:pt x="133" y="58"/>
                  </a:cubicBezTo>
                  <a:cubicBezTo>
                    <a:pt x="128" y="55"/>
                    <a:pt x="123" y="52"/>
                    <a:pt x="118" y="48"/>
                  </a:cubicBezTo>
                  <a:cubicBezTo>
                    <a:pt x="118" y="48"/>
                    <a:pt x="118" y="48"/>
                    <a:pt x="118" y="48"/>
                  </a:cubicBezTo>
                  <a:cubicBezTo>
                    <a:pt x="39" y="12"/>
                    <a:pt x="39" y="12"/>
                    <a:pt x="39" y="12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5" y="0"/>
                    <a:pt x="15" y="0"/>
                    <a:pt x="15" y="0"/>
                  </a:cubicBezTo>
                </a:path>
              </a:pathLst>
            </a:custGeom>
            <a:solidFill>
              <a:srgbClr val="4B51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3" name="Freeform 135"/>
            <p:cNvSpPr>
              <a:spLocks/>
            </p:cNvSpPr>
            <p:nvPr/>
          </p:nvSpPr>
          <p:spPr bwMode="auto">
            <a:xfrm>
              <a:off x="8217" y="4906"/>
              <a:ext cx="263" cy="1071"/>
            </a:xfrm>
            <a:custGeom>
              <a:avLst/>
              <a:gdLst>
                <a:gd name="T0" fmla="*/ 98 w 111"/>
                <a:gd name="T1" fmla="*/ 121 h 453"/>
                <a:gd name="T2" fmla="*/ 98 w 111"/>
                <a:gd name="T3" fmla="*/ 422 h 453"/>
                <a:gd name="T4" fmla="*/ 0 w 111"/>
                <a:gd name="T5" fmla="*/ 422 h 453"/>
                <a:gd name="T6" fmla="*/ 0 w 111"/>
                <a:gd name="T7" fmla="*/ 86 h 453"/>
                <a:gd name="T8" fmla="*/ 111 w 111"/>
                <a:gd name="T9" fmla="*/ 5 h 453"/>
                <a:gd name="T10" fmla="*/ 98 w 111"/>
                <a:gd name="T11" fmla="*/ 121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1" h="453">
                  <a:moveTo>
                    <a:pt x="98" y="121"/>
                  </a:moveTo>
                  <a:cubicBezTo>
                    <a:pt x="98" y="422"/>
                    <a:pt x="98" y="422"/>
                    <a:pt x="98" y="422"/>
                  </a:cubicBezTo>
                  <a:cubicBezTo>
                    <a:pt x="98" y="422"/>
                    <a:pt x="48" y="453"/>
                    <a:pt x="0" y="422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26"/>
                    <a:pt x="51" y="0"/>
                    <a:pt x="111" y="5"/>
                  </a:cubicBezTo>
                  <a:lnTo>
                    <a:pt x="98" y="121"/>
                  </a:lnTo>
                  <a:close/>
                </a:path>
              </a:pathLst>
            </a:custGeom>
            <a:solidFill>
              <a:srgbClr val="535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4" name="Freeform 136"/>
            <p:cNvSpPr>
              <a:spLocks/>
            </p:cNvSpPr>
            <p:nvPr/>
          </p:nvSpPr>
          <p:spPr bwMode="auto">
            <a:xfrm>
              <a:off x="8232" y="4182"/>
              <a:ext cx="530" cy="504"/>
            </a:xfrm>
            <a:custGeom>
              <a:avLst/>
              <a:gdLst>
                <a:gd name="T0" fmla="*/ 77 w 224"/>
                <a:gd name="T1" fmla="*/ 167 h 213"/>
                <a:gd name="T2" fmla="*/ 2 w 224"/>
                <a:gd name="T3" fmla="*/ 68 h 213"/>
                <a:gd name="T4" fmla="*/ 4 w 224"/>
                <a:gd name="T5" fmla="*/ 59 h 213"/>
                <a:gd name="T6" fmla="*/ 114 w 224"/>
                <a:gd name="T7" fmla="*/ 1 h 213"/>
                <a:gd name="T8" fmla="*/ 122 w 224"/>
                <a:gd name="T9" fmla="*/ 3 h 213"/>
                <a:gd name="T10" fmla="*/ 222 w 224"/>
                <a:gd name="T11" fmla="*/ 141 h 213"/>
                <a:gd name="T12" fmla="*/ 220 w 224"/>
                <a:gd name="T13" fmla="*/ 150 h 213"/>
                <a:gd name="T14" fmla="*/ 113 w 224"/>
                <a:gd name="T15" fmla="*/ 211 h 213"/>
                <a:gd name="T16" fmla="*/ 105 w 224"/>
                <a:gd name="T17" fmla="*/ 210 h 213"/>
                <a:gd name="T18" fmla="*/ 77 w 224"/>
                <a:gd name="T19" fmla="*/ 167 h 213"/>
                <a:gd name="T20" fmla="*/ 77 w 224"/>
                <a:gd name="T21" fmla="*/ 167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4" h="213">
                  <a:moveTo>
                    <a:pt x="77" y="167"/>
                  </a:moveTo>
                  <a:cubicBezTo>
                    <a:pt x="2" y="68"/>
                    <a:pt x="2" y="68"/>
                    <a:pt x="2" y="68"/>
                  </a:cubicBezTo>
                  <a:cubicBezTo>
                    <a:pt x="0" y="65"/>
                    <a:pt x="1" y="61"/>
                    <a:pt x="4" y="59"/>
                  </a:cubicBezTo>
                  <a:cubicBezTo>
                    <a:pt x="114" y="1"/>
                    <a:pt x="114" y="1"/>
                    <a:pt x="114" y="1"/>
                  </a:cubicBezTo>
                  <a:cubicBezTo>
                    <a:pt x="116" y="0"/>
                    <a:pt x="120" y="0"/>
                    <a:pt x="122" y="3"/>
                  </a:cubicBezTo>
                  <a:cubicBezTo>
                    <a:pt x="222" y="141"/>
                    <a:pt x="222" y="141"/>
                    <a:pt x="222" y="141"/>
                  </a:cubicBezTo>
                  <a:cubicBezTo>
                    <a:pt x="224" y="144"/>
                    <a:pt x="223" y="148"/>
                    <a:pt x="220" y="150"/>
                  </a:cubicBezTo>
                  <a:cubicBezTo>
                    <a:pt x="113" y="211"/>
                    <a:pt x="113" y="211"/>
                    <a:pt x="113" y="211"/>
                  </a:cubicBezTo>
                  <a:cubicBezTo>
                    <a:pt x="111" y="213"/>
                    <a:pt x="107" y="212"/>
                    <a:pt x="105" y="210"/>
                  </a:cubicBezTo>
                  <a:cubicBezTo>
                    <a:pt x="77" y="167"/>
                    <a:pt x="77" y="167"/>
                    <a:pt x="77" y="167"/>
                  </a:cubicBezTo>
                  <a:cubicBezTo>
                    <a:pt x="77" y="167"/>
                    <a:pt x="77" y="167"/>
                    <a:pt x="77" y="167"/>
                  </a:cubicBezTo>
                </a:path>
              </a:pathLst>
            </a:custGeom>
            <a:solidFill>
              <a:srgbClr val="5C5C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5" name="Freeform 137"/>
            <p:cNvSpPr>
              <a:spLocks/>
            </p:cNvSpPr>
            <p:nvPr/>
          </p:nvSpPr>
          <p:spPr bwMode="auto">
            <a:xfrm>
              <a:off x="8265" y="4208"/>
              <a:ext cx="464" cy="442"/>
            </a:xfrm>
            <a:custGeom>
              <a:avLst/>
              <a:gdLst>
                <a:gd name="T0" fmla="*/ 67 w 196"/>
                <a:gd name="T1" fmla="*/ 147 h 187"/>
                <a:gd name="T2" fmla="*/ 2 w 196"/>
                <a:gd name="T3" fmla="*/ 60 h 187"/>
                <a:gd name="T4" fmla="*/ 3 w 196"/>
                <a:gd name="T5" fmla="*/ 52 h 187"/>
                <a:gd name="T6" fmla="*/ 99 w 196"/>
                <a:gd name="T7" fmla="*/ 2 h 187"/>
                <a:gd name="T8" fmla="*/ 106 w 196"/>
                <a:gd name="T9" fmla="*/ 3 h 187"/>
                <a:gd name="T10" fmla="*/ 194 w 196"/>
                <a:gd name="T11" fmla="*/ 124 h 187"/>
                <a:gd name="T12" fmla="*/ 192 w 196"/>
                <a:gd name="T13" fmla="*/ 132 h 187"/>
                <a:gd name="T14" fmla="*/ 99 w 196"/>
                <a:gd name="T15" fmla="*/ 186 h 187"/>
                <a:gd name="T16" fmla="*/ 92 w 196"/>
                <a:gd name="T17" fmla="*/ 184 h 187"/>
                <a:gd name="T18" fmla="*/ 67 w 196"/>
                <a:gd name="T19" fmla="*/ 147 h 187"/>
                <a:gd name="T20" fmla="*/ 67 w 196"/>
                <a:gd name="T21" fmla="*/ 147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6" h="187">
                  <a:moveTo>
                    <a:pt x="67" y="147"/>
                  </a:moveTo>
                  <a:cubicBezTo>
                    <a:pt x="2" y="60"/>
                    <a:pt x="2" y="60"/>
                    <a:pt x="2" y="60"/>
                  </a:cubicBezTo>
                  <a:cubicBezTo>
                    <a:pt x="0" y="58"/>
                    <a:pt x="1" y="54"/>
                    <a:pt x="3" y="52"/>
                  </a:cubicBezTo>
                  <a:cubicBezTo>
                    <a:pt x="99" y="2"/>
                    <a:pt x="99" y="2"/>
                    <a:pt x="99" y="2"/>
                  </a:cubicBezTo>
                  <a:cubicBezTo>
                    <a:pt x="102" y="0"/>
                    <a:pt x="105" y="1"/>
                    <a:pt x="106" y="3"/>
                  </a:cubicBezTo>
                  <a:cubicBezTo>
                    <a:pt x="194" y="124"/>
                    <a:pt x="194" y="124"/>
                    <a:pt x="194" y="124"/>
                  </a:cubicBezTo>
                  <a:cubicBezTo>
                    <a:pt x="196" y="127"/>
                    <a:pt x="195" y="131"/>
                    <a:pt x="192" y="132"/>
                  </a:cubicBezTo>
                  <a:cubicBezTo>
                    <a:pt x="99" y="186"/>
                    <a:pt x="99" y="186"/>
                    <a:pt x="99" y="186"/>
                  </a:cubicBezTo>
                  <a:cubicBezTo>
                    <a:pt x="97" y="187"/>
                    <a:pt x="94" y="187"/>
                    <a:pt x="92" y="184"/>
                  </a:cubicBezTo>
                  <a:cubicBezTo>
                    <a:pt x="67" y="147"/>
                    <a:pt x="67" y="147"/>
                    <a:pt x="67" y="147"/>
                  </a:cubicBezTo>
                  <a:cubicBezTo>
                    <a:pt x="67" y="147"/>
                    <a:pt x="67" y="147"/>
                    <a:pt x="67" y="147"/>
                  </a:cubicBezTo>
                </a:path>
              </a:pathLst>
            </a:custGeom>
            <a:solidFill>
              <a:srgbClr val="88D1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6" name="Freeform 138"/>
            <p:cNvSpPr>
              <a:spLocks/>
            </p:cNvSpPr>
            <p:nvPr/>
          </p:nvSpPr>
          <p:spPr bwMode="auto">
            <a:xfrm>
              <a:off x="8232" y="4182"/>
              <a:ext cx="530" cy="504"/>
            </a:xfrm>
            <a:custGeom>
              <a:avLst/>
              <a:gdLst>
                <a:gd name="T0" fmla="*/ 77 w 224"/>
                <a:gd name="T1" fmla="*/ 167 h 213"/>
                <a:gd name="T2" fmla="*/ 2 w 224"/>
                <a:gd name="T3" fmla="*/ 68 h 213"/>
                <a:gd name="T4" fmla="*/ 4 w 224"/>
                <a:gd name="T5" fmla="*/ 59 h 213"/>
                <a:gd name="T6" fmla="*/ 114 w 224"/>
                <a:gd name="T7" fmla="*/ 1 h 213"/>
                <a:gd name="T8" fmla="*/ 122 w 224"/>
                <a:gd name="T9" fmla="*/ 3 h 213"/>
                <a:gd name="T10" fmla="*/ 222 w 224"/>
                <a:gd name="T11" fmla="*/ 141 h 213"/>
                <a:gd name="T12" fmla="*/ 220 w 224"/>
                <a:gd name="T13" fmla="*/ 150 h 213"/>
                <a:gd name="T14" fmla="*/ 113 w 224"/>
                <a:gd name="T15" fmla="*/ 211 h 213"/>
                <a:gd name="T16" fmla="*/ 105 w 224"/>
                <a:gd name="T17" fmla="*/ 210 h 213"/>
                <a:gd name="T18" fmla="*/ 77 w 224"/>
                <a:gd name="T19" fmla="*/ 167 h 213"/>
                <a:gd name="T20" fmla="*/ 77 w 224"/>
                <a:gd name="T21" fmla="*/ 167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4" h="213">
                  <a:moveTo>
                    <a:pt x="77" y="167"/>
                  </a:moveTo>
                  <a:cubicBezTo>
                    <a:pt x="2" y="68"/>
                    <a:pt x="2" y="68"/>
                    <a:pt x="2" y="68"/>
                  </a:cubicBezTo>
                  <a:cubicBezTo>
                    <a:pt x="0" y="65"/>
                    <a:pt x="1" y="61"/>
                    <a:pt x="4" y="59"/>
                  </a:cubicBezTo>
                  <a:cubicBezTo>
                    <a:pt x="114" y="1"/>
                    <a:pt x="114" y="1"/>
                    <a:pt x="114" y="1"/>
                  </a:cubicBezTo>
                  <a:cubicBezTo>
                    <a:pt x="116" y="0"/>
                    <a:pt x="120" y="0"/>
                    <a:pt x="122" y="3"/>
                  </a:cubicBezTo>
                  <a:cubicBezTo>
                    <a:pt x="222" y="141"/>
                    <a:pt x="222" y="141"/>
                    <a:pt x="222" y="141"/>
                  </a:cubicBezTo>
                  <a:cubicBezTo>
                    <a:pt x="224" y="144"/>
                    <a:pt x="223" y="148"/>
                    <a:pt x="220" y="150"/>
                  </a:cubicBezTo>
                  <a:cubicBezTo>
                    <a:pt x="113" y="211"/>
                    <a:pt x="113" y="211"/>
                    <a:pt x="113" y="211"/>
                  </a:cubicBezTo>
                  <a:cubicBezTo>
                    <a:pt x="111" y="213"/>
                    <a:pt x="107" y="212"/>
                    <a:pt x="105" y="210"/>
                  </a:cubicBezTo>
                  <a:cubicBezTo>
                    <a:pt x="77" y="167"/>
                    <a:pt x="77" y="167"/>
                    <a:pt x="77" y="167"/>
                  </a:cubicBezTo>
                  <a:cubicBezTo>
                    <a:pt x="77" y="167"/>
                    <a:pt x="77" y="167"/>
                    <a:pt x="77" y="167"/>
                  </a:cubicBezTo>
                </a:path>
              </a:pathLst>
            </a:custGeom>
            <a:solidFill>
              <a:srgbClr val="5C5C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7" name="Freeform 139"/>
            <p:cNvSpPr>
              <a:spLocks/>
            </p:cNvSpPr>
            <p:nvPr/>
          </p:nvSpPr>
          <p:spPr bwMode="auto">
            <a:xfrm>
              <a:off x="8265" y="4208"/>
              <a:ext cx="464" cy="442"/>
            </a:xfrm>
            <a:custGeom>
              <a:avLst/>
              <a:gdLst>
                <a:gd name="T0" fmla="*/ 67 w 196"/>
                <a:gd name="T1" fmla="*/ 147 h 187"/>
                <a:gd name="T2" fmla="*/ 2 w 196"/>
                <a:gd name="T3" fmla="*/ 60 h 187"/>
                <a:gd name="T4" fmla="*/ 3 w 196"/>
                <a:gd name="T5" fmla="*/ 52 h 187"/>
                <a:gd name="T6" fmla="*/ 99 w 196"/>
                <a:gd name="T7" fmla="*/ 2 h 187"/>
                <a:gd name="T8" fmla="*/ 106 w 196"/>
                <a:gd name="T9" fmla="*/ 3 h 187"/>
                <a:gd name="T10" fmla="*/ 194 w 196"/>
                <a:gd name="T11" fmla="*/ 124 h 187"/>
                <a:gd name="T12" fmla="*/ 192 w 196"/>
                <a:gd name="T13" fmla="*/ 132 h 187"/>
                <a:gd name="T14" fmla="*/ 99 w 196"/>
                <a:gd name="T15" fmla="*/ 186 h 187"/>
                <a:gd name="T16" fmla="*/ 92 w 196"/>
                <a:gd name="T17" fmla="*/ 184 h 187"/>
                <a:gd name="T18" fmla="*/ 67 w 196"/>
                <a:gd name="T19" fmla="*/ 147 h 187"/>
                <a:gd name="T20" fmla="*/ 67 w 196"/>
                <a:gd name="T21" fmla="*/ 147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6" h="187">
                  <a:moveTo>
                    <a:pt x="67" y="147"/>
                  </a:moveTo>
                  <a:cubicBezTo>
                    <a:pt x="2" y="60"/>
                    <a:pt x="2" y="60"/>
                    <a:pt x="2" y="60"/>
                  </a:cubicBezTo>
                  <a:cubicBezTo>
                    <a:pt x="0" y="58"/>
                    <a:pt x="1" y="54"/>
                    <a:pt x="3" y="52"/>
                  </a:cubicBezTo>
                  <a:cubicBezTo>
                    <a:pt x="99" y="2"/>
                    <a:pt x="99" y="2"/>
                    <a:pt x="99" y="2"/>
                  </a:cubicBezTo>
                  <a:cubicBezTo>
                    <a:pt x="102" y="0"/>
                    <a:pt x="105" y="1"/>
                    <a:pt x="106" y="3"/>
                  </a:cubicBezTo>
                  <a:cubicBezTo>
                    <a:pt x="194" y="124"/>
                    <a:pt x="194" y="124"/>
                    <a:pt x="194" y="124"/>
                  </a:cubicBezTo>
                  <a:cubicBezTo>
                    <a:pt x="196" y="127"/>
                    <a:pt x="195" y="131"/>
                    <a:pt x="192" y="132"/>
                  </a:cubicBezTo>
                  <a:cubicBezTo>
                    <a:pt x="99" y="186"/>
                    <a:pt x="99" y="186"/>
                    <a:pt x="99" y="186"/>
                  </a:cubicBezTo>
                  <a:cubicBezTo>
                    <a:pt x="97" y="187"/>
                    <a:pt x="94" y="187"/>
                    <a:pt x="92" y="184"/>
                  </a:cubicBezTo>
                  <a:cubicBezTo>
                    <a:pt x="67" y="147"/>
                    <a:pt x="67" y="147"/>
                    <a:pt x="67" y="147"/>
                  </a:cubicBezTo>
                  <a:cubicBezTo>
                    <a:pt x="67" y="147"/>
                    <a:pt x="67" y="147"/>
                    <a:pt x="67" y="147"/>
                  </a:cubicBezTo>
                </a:path>
              </a:pathLst>
            </a:custGeom>
            <a:solidFill>
              <a:srgbClr val="88D1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8" name="Freeform 140"/>
            <p:cNvSpPr>
              <a:spLocks/>
            </p:cNvSpPr>
            <p:nvPr/>
          </p:nvSpPr>
          <p:spPr bwMode="auto">
            <a:xfrm>
              <a:off x="8712" y="4454"/>
              <a:ext cx="14" cy="19"/>
            </a:xfrm>
            <a:custGeom>
              <a:avLst/>
              <a:gdLst>
                <a:gd name="T0" fmla="*/ 0 w 14"/>
                <a:gd name="T1" fmla="*/ 0 h 19"/>
                <a:gd name="T2" fmla="*/ 12 w 14"/>
                <a:gd name="T3" fmla="*/ 19 h 19"/>
                <a:gd name="T4" fmla="*/ 14 w 14"/>
                <a:gd name="T5" fmla="*/ 9 h 19"/>
                <a:gd name="T6" fmla="*/ 0 w 14"/>
                <a:gd name="T7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9">
                  <a:moveTo>
                    <a:pt x="0" y="0"/>
                  </a:moveTo>
                  <a:lnTo>
                    <a:pt x="12" y="19"/>
                  </a:lnTo>
                  <a:lnTo>
                    <a:pt x="14" y="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239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9" name="Freeform 141"/>
            <p:cNvSpPr>
              <a:spLocks/>
            </p:cNvSpPr>
            <p:nvPr/>
          </p:nvSpPr>
          <p:spPr bwMode="auto">
            <a:xfrm>
              <a:off x="8712" y="4454"/>
              <a:ext cx="14" cy="19"/>
            </a:xfrm>
            <a:custGeom>
              <a:avLst/>
              <a:gdLst>
                <a:gd name="T0" fmla="*/ 0 w 14"/>
                <a:gd name="T1" fmla="*/ 0 h 19"/>
                <a:gd name="T2" fmla="*/ 12 w 14"/>
                <a:gd name="T3" fmla="*/ 19 h 19"/>
                <a:gd name="T4" fmla="*/ 14 w 14"/>
                <a:gd name="T5" fmla="*/ 9 h 19"/>
                <a:gd name="T6" fmla="*/ 0 w 14"/>
                <a:gd name="T7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9">
                  <a:moveTo>
                    <a:pt x="0" y="0"/>
                  </a:moveTo>
                  <a:lnTo>
                    <a:pt x="12" y="19"/>
                  </a:lnTo>
                  <a:lnTo>
                    <a:pt x="14" y="9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0" name="Freeform 142"/>
            <p:cNvSpPr>
              <a:spLocks/>
            </p:cNvSpPr>
            <p:nvPr/>
          </p:nvSpPr>
          <p:spPr bwMode="auto">
            <a:xfrm>
              <a:off x="8712" y="4454"/>
              <a:ext cx="12" cy="19"/>
            </a:xfrm>
            <a:custGeom>
              <a:avLst/>
              <a:gdLst>
                <a:gd name="T0" fmla="*/ 0 w 12"/>
                <a:gd name="T1" fmla="*/ 0 h 19"/>
                <a:gd name="T2" fmla="*/ 12 w 12"/>
                <a:gd name="T3" fmla="*/ 19 h 19"/>
                <a:gd name="T4" fmla="*/ 12 w 12"/>
                <a:gd name="T5" fmla="*/ 19 h 19"/>
                <a:gd name="T6" fmla="*/ 0 w 12"/>
                <a:gd name="T7" fmla="*/ 0 h 19"/>
                <a:gd name="T8" fmla="*/ 0 w 12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9">
                  <a:moveTo>
                    <a:pt x="0" y="0"/>
                  </a:moveTo>
                  <a:lnTo>
                    <a:pt x="12" y="19"/>
                  </a:lnTo>
                  <a:lnTo>
                    <a:pt x="12" y="19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949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1" name="Freeform 143"/>
            <p:cNvSpPr>
              <a:spLocks/>
            </p:cNvSpPr>
            <p:nvPr/>
          </p:nvSpPr>
          <p:spPr bwMode="auto">
            <a:xfrm>
              <a:off x="8712" y="4454"/>
              <a:ext cx="12" cy="19"/>
            </a:xfrm>
            <a:custGeom>
              <a:avLst/>
              <a:gdLst>
                <a:gd name="T0" fmla="*/ 0 w 12"/>
                <a:gd name="T1" fmla="*/ 0 h 19"/>
                <a:gd name="T2" fmla="*/ 12 w 12"/>
                <a:gd name="T3" fmla="*/ 19 h 19"/>
                <a:gd name="T4" fmla="*/ 12 w 12"/>
                <a:gd name="T5" fmla="*/ 19 h 19"/>
                <a:gd name="T6" fmla="*/ 0 w 12"/>
                <a:gd name="T7" fmla="*/ 0 h 19"/>
                <a:gd name="T8" fmla="*/ 0 w 12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9">
                  <a:moveTo>
                    <a:pt x="0" y="0"/>
                  </a:moveTo>
                  <a:lnTo>
                    <a:pt x="12" y="19"/>
                  </a:lnTo>
                  <a:lnTo>
                    <a:pt x="12" y="19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2" name="Freeform 144"/>
            <p:cNvSpPr>
              <a:spLocks/>
            </p:cNvSpPr>
            <p:nvPr/>
          </p:nvSpPr>
          <p:spPr bwMode="auto">
            <a:xfrm>
              <a:off x="8667" y="4425"/>
              <a:ext cx="57" cy="69"/>
            </a:xfrm>
            <a:custGeom>
              <a:avLst/>
              <a:gdLst>
                <a:gd name="T0" fmla="*/ 0 w 57"/>
                <a:gd name="T1" fmla="*/ 0 h 69"/>
                <a:gd name="T2" fmla="*/ 52 w 57"/>
                <a:gd name="T3" fmla="*/ 69 h 69"/>
                <a:gd name="T4" fmla="*/ 57 w 57"/>
                <a:gd name="T5" fmla="*/ 48 h 69"/>
                <a:gd name="T6" fmla="*/ 45 w 57"/>
                <a:gd name="T7" fmla="*/ 29 h 69"/>
                <a:gd name="T8" fmla="*/ 0 w 57"/>
                <a:gd name="T9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69">
                  <a:moveTo>
                    <a:pt x="0" y="0"/>
                  </a:moveTo>
                  <a:lnTo>
                    <a:pt x="52" y="69"/>
                  </a:lnTo>
                  <a:lnTo>
                    <a:pt x="57" y="48"/>
                  </a:lnTo>
                  <a:lnTo>
                    <a:pt x="45" y="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353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3" name="Freeform 145"/>
            <p:cNvSpPr>
              <a:spLocks/>
            </p:cNvSpPr>
            <p:nvPr/>
          </p:nvSpPr>
          <p:spPr bwMode="auto">
            <a:xfrm>
              <a:off x="8667" y="4425"/>
              <a:ext cx="57" cy="69"/>
            </a:xfrm>
            <a:custGeom>
              <a:avLst/>
              <a:gdLst>
                <a:gd name="T0" fmla="*/ 0 w 57"/>
                <a:gd name="T1" fmla="*/ 0 h 69"/>
                <a:gd name="T2" fmla="*/ 52 w 57"/>
                <a:gd name="T3" fmla="*/ 69 h 69"/>
                <a:gd name="T4" fmla="*/ 57 w 57"/>
                <a:gd name="T5" fmla="*/ 48 h 69"/>
                <a:gd name="T6" fmla="*/ 45 w 57"/>
                <a:gd name="T7" fmla="*/ 29 h 69"/>
                <a:gd name="T8" fmla="*/ 0 w 57"/>
                <a:gd name="T9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69">
                  <a:moveTo>
                    <a:pt x="0" y="0"/>
                  </a:moveTo>
                  <a:lnTo>
                    <a:pt x="52" y="69"/>
                  </a:lnTo>
                  <a:lnTo>
                    <a:pt x="57" y="48"/>
                  </a:lnTo>
                  <a:lnTo>
                    <a:pt x="45" y="29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4" name="Freeform 146"/>
            <p:cNvSpPr>
              <a:spLocks/>
            </p:cNvSpPr>
            <p:nvPr/>
          </p:nvSpPr>
          <p:spPr bwMode="auto">
            <a:xfrm>
              <a:off x="8601" y="4378"/>
              <a:ext cx="118" cy="118"/>
            </a:xfrm>
            <a:custGeom>
              <a:avLst/>
              <a:gdLst>
                <a:gd name="T0" fmla="*/ 0 w 50"/>
                <a:gd name="T1" fmla="*/ 0 h 50"/>
                <a:gd name="T2" fmla="*/ 17 w 50"/>
                <a:gd name="T3" fmla="*/ 29 h 50"/>
                <a:gd name="T4" fmla="*/ 50 w 50"/>
                <a:gd name="T5" fmla="*/ 50 h 50"/>
                <a:gd name="T6" fmla="*/ 50 w 50"/>
                <a:gd name="T7" fmla="*/ 49 h 50"/>
                <a:gd name="T8" fmla="*/ 28 w 50"/>
                <a:gd name="T9" fmla="*/ 20 h 50"/>
                <a:gd name="T10" fmla="*/ 0 w 50"/>
                <a:gd name="T11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0" h="50">
                  <a:moveTo>
                    <a:pt x="0" y="0"/>
                  </a:moveTo>
                  <a:cubicBezTo>
                    <a:pt x="0" y="0"/>
                    <a:pt x="1" y="16"/>
                    <a:pt x="17" y="29"/>
                  </a:cubicBezTo>
                  <a:cubicBezTo>
                    <a:pt x="33" y="43"/>
                    <a:pt x="50" y="50"/>
                    <a:pt x="50" y="50"/>
                  </a:cubicBezTo>
                  <a:cubicBezTo>
                    <a:pt x="50" y="49"/>
                    <a:pt x="50" y="49"/>
                    <a:pt x="50" y="49"/>
                  </a:cubicBezTo>
                  <a:cubicBezTo>
                    <a:pt x="28" y="20"/>
                    <a:pt x="28" y="20"/>
                    <a:pt x="28" y="2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7A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5" name="Freeform 147"/>
            <p:cNvSpPr>
              <a:spLocks/>
            </p:cNvSpPr>
            <p:nvPr/>
          </p:nvSpPr>
          <p:spPr bwMode="auto">
            <a:xfrm>
              <a:off x="8572" y="4314"/>
              <a:ext cx="187" cy="163"/>
            </a:xfrm>
            <a:custGeom>
              <a:avLst/>
              <a:gdLst>
                <a:gd name="T0" fmla="*/ 56 w 79"/>
                <a:gd name="T1" fmla="*/ 69 h 69"/>
                <a:gd name="T2" fmla="*/ 15 w 79"/>
                <a:gd name="T3" fmla="*/ 33 h 69"/>
                <a:gd name="T4" fmla="*/ 43 w 79"/>
                <a:gd name="T5" fmla="*/ 37 h 69"/>
                <a:gd name="T6" fmla="*/ 18 w 79"/>
                <a:gd name="T7" fmla="*/ 3 h 69"/>
                <a:gd name="T8" fmla="*/ 79 w 79"/>
                <a:gd name="T9" fmla="*/ 59 h 69"/>
                <a:gd name="T10" fmla="*/ 56 w 79"/>
                <a:gd name="T11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9" h="69">
                  <a:moveTo>
                    <a:pt x="56" y="69"/>
                  </a:moveTo>
                  <a:cubicBezTo>
                    <a:pt x="56" y="69"/>
                    <a:pt x="29" y="53"/>
                    <a:pt x="15" y="33"/>
                  </a:cubicBezTo>
                  <a:cubicBezTo>
                    <a:pt x="0" y="12"/>
                    <a:pt x="43" y="37"/>
                    <a:pt x="43" y="37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8" y="3"/>
                    <a:pt x="70" y="0"/>
                    <a:pt x="79" y="59"/>
                  </a:cubicBezTo>
                  <a:lnTo>
                    <a:pt x="56" y="69"/>
                  </a:lnTo>
                  <a:close/>
                </a:path>
              </a:pathLst>
            </a:custGeom>
            <a:solidFill>
              <a:srgbClr val="FDD4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6" name="Freeform 148"/>
            <p:cNvSpPr>
              <a:spLocks/>
            </p:cNvSpPr>
            <p:nvPr/>
          </p:nvSpPr>
          <p:spPr bwMode="auto">
            <a:xfrm>
              <a:off x="8234" y="4333"/>
              <a:ext cx="525" cy="388"/>
            </a:xfrm>
            <a:custGeom>
              <a:avLst/>
              <a:gdLst>
                <a:gd name="T0" fmla="*/ 222 w 222"/>
                <a:gd name="T1" fmla="*/ 81 h 164"/>
                <a:gd name="T2" fmla="*/ 219 w 222"/>
                <a:gd name="T3" fmla="*/ 86 h 164"/>
                <a:gd name="T4" fmla="*/ 112 w 222"/>
                <a:gd name="T5" fmla="*/ 147 h 164"/>
                <a:gd name="T6" fmla="*/ 104 w 222"/>
                <a:gd name="T7" fmla="*/ 146 h 164"/>
                <a:gd name="T8" fmla="*/ 76 w 222"/>
                <a:gd name="T9" fmla="*/ 103 h 164"/>
                <a:gd name="T10" fmla="*/ 76 w 222"/>
                <a:gd name="T11" fmla="*/ 103 h 164"/>
                <a:gd name="T12" fmla="*/ 1 w 222"/>
                <a:gd name="T13" fmla="*/ 4 h 164"/>
                <a:gd name="T14" fmla="*/ 0 w 222"/>
                <a:gd name="T15" fmla="*/ 0 h 164"/>
                <a:gd name="T16" fmla="*/ 0 w 222"/>
                <a:gd name="T17" fmla="*/ 0 h 164"/>
                <a:gd name="T18" fmla="*/ 0 w 222"/>
                <a:gd name="T19" fmla="*/ 15 h 164"/>
                <a:gd name="T20" fmla="*/ 0 w 222"/>
                <a:gd name="T21" fmla="*/ 15 h 164"/>
                <a:gd name="T22" fmla="*/ 1 w 222"/>
                <a:gd name="T23" fmla="*/ 19 h 164"/>
                <a:gd name="T24" fmla="*/ 76 w 222"/>
                <a:gd name="T25" fmla="*/ 117 h 164"/>
                <a:gd name="T26" fmla="*/ 76 w 222"/>
                <a:gd name="T27" fmla="*/ 117 h 164"/>
                <a:gd name="T28" fmla="*/ 104 w 222"/>
                <a:gd name="T29" fmla="*/ 160 h 164"/>
                <a:gd name="T30" fmla="*/ 112 w 222"/>
                <a:gd name="T31" fmla="*/ 162 h 164"/>
                <a:gd name="T32" fmla="*/ 219 w 222"/>
                <a:gd name="T33" fmla="*/ 101 h 164"/>
                <a:gd name="T34" fmla="*/ 222 w 222"/>
                <a:gd name="T35" fmla="*/ 95 h 164"/>
                <a:gd name="T36" fmla="*/ 222 w 222"/>
                <a:gd name="T37" fmla="*/ 95 h 164"/>
                <a:gd name="T38" fmla="*/ 222 w 222"/>
                <a:gd name="T39" fmla="*/ 81 h 164"/>
                <a:gd name="T40" fmla="*/ 222 w 222"/>
                <a:gd name="T41" fmla="*/ 81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22" h="164">
                  <a:moveTo>
                    <a:pt x="222" y="81"/>
                  </a:moveTo>
                  <a:cubicBezTo>
                    <a:pt x="222" y="83"/>
                    <a:pt x="221" y="85"/>
                    <a:pt x="219" y="86"/>
                  </a:cubicBezTo>
                  <a:cubicBezTo>
                    <a:pt x="112" y="147"/>
                    <a:pt x="112" y="147"/>
                    <a:pt x="112" y="147"/>
                  </a:cubicBezTo>
                  <a:cubicBezTo>
                    <a:pt x="110" y="149"/>
                    <a:pt x="106" y="148"/>
                    <a:pt x="104" y="146"/>
                  </a:cubicBezTo>
                  <a:cubicBezTo>
                    <a:pt x="76" y="103"/>
                    <a:pt x="76" y="103"/>
                    <a:pt x="76" y="103"/>
                  </a:cubicBezTo>
                  <a:cubicBezTo>
                    <a:pt x="76" y="103"/>
                    <a:pt x="76" y="103"/>
                    <a:pt x="76" y="103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3"/>
                    <a:pt x="0" y="2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7"/>
                    <a:pt x="0" y="18"/>
                    <a:pt x="1" y="19"/>
                  </a:cubicBezTo>
                  <a:cubicBezTo>
                    <a:pt x="76" y="117"/>
                    <a:pt x="76" y="117"/>
                    <a:pt x="76" y="117"/>
                  </a:cubicBezTo>
                  <a:cubicBezTo>
                    <a:pt x="76" y="117"/>
                    <a:pt x="76" y="117"/>
                    <a:pt x="76" y="117"/>
                  </a:cubicBezTo>
                  <a:cubicBezTo>
                    <a:pt x="104" y="160"/>
                    <a:pt x="104" y="160"/>
                    <a:pt x="104" y="160"/>
                  </a:cubicBezTo>
                  <a:cubicBezTo>
                    <a:pt x="106" y="163"/>
                    <a:pt x="110" y="164"/>
                    <a:pt x="112" y="162"/>
                  </a:cubicBezTo>
                  <a:cubicBezTo>
                    <a:pt x="219" y="101"/>
                    <a:pt x="219" y="101"/>
                    <a:pt x="219" y="101"/>
                  </a:cubicBezTo>
                  <a:cubicBezTo>
                    <a:pt x="221" y="100"/>
                    <a:pt x="222" y="97"/>
                    <a:pt x="222" y="95"/>
                  </a:cubicBezTo>
                  <a:cubicBezTo>
                    <a:pt x="222" y="95"/>
                    <a:pt x="222" y="95"/>
                    <a:pt x="222" y="95"/>
                  </a:cubicBezTo>
                  <a:cubicBezTo>
                    <a:pt x="222" y="81"/>
                    <a:pt x="222" y="81"/>
                    <a:pt x="222" y="81"/>
                  </a:cubicBezTo>
                  <a:cubicBezTo>
                    <a:pt x="222" y="81"/>
                    <a:pt x="222" y="81"/>
                    <a:pt x="222" y="81"/>
                  </a:cubicBezTo>
                </a:path>
              </a:pathLst>
            </a:custGeom>
            <a:solidFill>
              <a:srgbClr val="5151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7" name="Freeform 149"/>
            <p:cNvSpPr>
              <a:spLocks/>
            </p:cNvSpPr>
            <p:nvPr/>
          </p:nvSpPr>
          <p:spPr bwMode="auto">
            <a:xfrm>
              <a:off x="8703" y="4077"/>
              <a:ext cx="617" cy="1122"/>
            </a:xfrm>
            <a:custGeom>
              <a:avLst/>
              <a:gdLst>
                <a:gd name="T0" fmla="*/ 177 w 261"/>
                <a:gd name="T1" fmla="*/ 5 h 474"/>
                <a:gd name="T2" fmla="*/ 210 w 261"/>
                <a:gd name="T3" fmla="*/ 30 h 474"/>
                <a:gd name="T4" fmla="*/ 221 w 261"/>
                <a:gd name="T5" fmla="*/ 385 h 474"/>
                <a:gd name="T6" fmla="*/ 213 w 261"/>
                <a:gd name="T7" fmla="*/ 396 h 474"/>
                <a:gd name="T8" fmla="*/ 9 w 261"/>
                <a:gd name="T9" fmla="*/ 402 h 474"/>
                <a:gd name="T10" fmla="*/ 9 w 261"/>
                <a:gd name="T11" fmla="*/ 243 h 474"/>
                <a:gd name="T12" fmla="*/ 8 w 261"/>
                <a:gd name="T13" fmla="*/ 121 h 474"/>
                <a:gd name="T14" fmla="*/ 41 w 261"/>
                <a:gd name="T15" fmla="*/ 78 h 474"/>
                <a:gd name="T16" fmla="*/ 177 w 261"/>
                <a:gd name="T17" fmla="*/ 5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1" h="474">
                  <a:moveTo>
                    <a:pt x="177" y="5"/>
                  </a:moveTo>
                  <a:cubicBezTo>
                    <a:pt x="177" y="5"/>
                    <a:pt x="184" y="0"/>
                    <a:pt x="210" y="30"/>
                  </a:cubicBezTo>
                  <a:cubicBezTo>
                    <a:pt x="240" y="64"/>
                    <a:pt x="261" y="237"/>
                    <a:pt x="221" y="385"/>
                  </a:cubicBezTo>
                  <a:cubicBezTo>
                    <a:pt x="220" y="389"/>
                    <a:pt x="217" y="393"/>
                    <a:pt x="213" y="396"/>
                  </a:cubicBezTo>
                  <a:cubicBezTo>
                    <a:pt x="191" y="414"/>
                    <a:pt x="106" y="474"/>
                    <a:pt x="9" y="402"/>
                  </a:cubicBezTo>
                  <a:cubicBezTo>
                    <a:pt x="9" y="243"/>
                    <a:pt x="9" y="243"/>
                    <a:pt x="9" y="243"/>
                  </a:cubicBezTo>
                  <a:cubicBezTo>
                    <a:pt x="9" y="243"/>
                    <a:pt x="0" y="147"/>
                    <a:pt x="8" y="121"/>
                  </a:cubicBezTo>
                  <a:cubicBezTo>
                    <a:pt x="13" y="108"/>
                    <a:pt x="20" y="92"/>
                    <a:pt x="41" y="78"/>
                  </a:cubicBezTo>
                  <a:lnTo>
                    <a:pt x="177" y="5"/>
                  </a:lnTo>
                  <a:close/>
                </a:path>
              </a:pathLst>
            </a:custGeom>
            <a:solidFill>
              <a:srgbClr val="B43F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8" name="Freeform 150"/>
            <p:cNvSpPr>
              <a:spLocks/>
            </p:cNvSpPr>
            <p:nvPr/>
          </p:nvSpPr>
          <p:spPr bwMode="auto">
            <a:xfrm>
              <a:off x="8724" y="4683"/>
              <a:ext cx="476" cy="485"/>
            </a:xfrm>
            <a:custGeom>
              <a:avLst/>
              <a:gdLst>
                <a:gd name="T0" fmla="*/ 201 w 201"/>
                <a:gd name="T1" fmla="*/ 143 h 205"/>
                <a:gd name="T2" fmla="*/ 111 w 201"/>
                <a:gd name="T3" fmla="*/ 158 h 205"/>
                <a:gd name="T4" fmla="*/ 65 w 201"/>
                <a:gd name="T5" fmla="*/ 98 h 205"/>
                <a:gd name="T6" fmla="*/ 72 w 201"/>
                <a:gd name="T7" fmla="*/ 0 h 205"/>
                <a:gd name="T8" fmla="*/ 58 w 201"/>
                <a:gd name="T9" fmla="*/ 0 h 205"/>
                <a:gd name="T10" fmla="*/ 30 w 201"/>
                <a:gd name="T11" fmla="*/ 32 h 205"/>
                <a:gd name="T12" fmla="*/ 0 w 201"/>
                <a:gd name="T13" fmla="*/ 85 h 205"/>
                <a:gd name="T14" fmla="*/ 0 w 201"/>
                <a:gd name="T15" fmla="*/ 146 h 205"/>
                <a:gd name="T16" fmla="*/ 23 w 201"/>
                <a:gd name="T17" fmla="*/ 161 h 205"/>
                <a:gd name="T18" fmla="*/ 26 w 201"/>
                <a:gd name="T19" fmla="*/ 162 h 205"/>
                <a:gd name="T20" fmla="*/ 26 w 201"/>
                <a:gd name="T21" fmla="*/ 162 h 205"/>
                <a:gd name="T22" fmla="*/ 201 w 201"/>
                <a:gd name="T23" fmla="*/ 143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1" h="205">
                  <a:moveTo>
                    <a:pt x="201" y="143"/>
                  </a:moveTo>
                  <a:cubicBezTo>
                    <a:pt x="168" y="158"/>
                    <a:pt x="136" y="161"/>
                    <a:pt x="111" y="158"/>
                  </a:cubicBezTo>
                  <a:cubicBezTo>
                    <a:pt x="81" y="156"/>
                    <a:pt x="60" y="127"/>
                    <a:pt x="65" y="98"/>
                  </a:cubicBezTo>
                  <a:cubicBezTo>
                    <a:pt x="74" y="52"/>
                    <a:pt x="72" y="0"/>
                    <a:pt x="72" y="0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146"/>
                    <a:pt x="0" y="146"/>
                    <a:pt x="0" y="146"/>
                  </a:cubicBezTo>
                  <a:cubicBezTo>
                    <a:pt x="8" y="152"/>
                    <a:pt x="16" y="157"/>
                    <a:pt x="23" y="161"/>
                  </a:cubicBezTo>
                  <a:cubicBezTo>
                    <a:pt x="24" y="162"/>
                    <a:pt x="25" y="162"/>
                    <a:pt x="26" y="162"/>
                  </a:cubicBezTo>
                  <a:cubicBezTo>
                    <a:pt x="26" y="162"/>
                    <a:pt x="26" y="162"/>
                    <a:pt x="26" y="162"/>
                  </a:cubicBezTo>
                  <a:cubicBezTo>
                    <a:pt x="107" y="205"/>
                    <a:pt x="177" y="161"/>
                    <a:pt x="201" y="143"/>
                  </a:cubicBezTo>
                  <a:close/>
                </a:path>
              </a:pathLst>
            </a:custGeom>
            <a:solidFill>
              <a:srgbClr val="9B34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9" name="Freeform 151"/>
            <p:cNvSpPr>
              <a:spLocks/>
            </p:cNvSpPr>
            <p:nvPr/>
          </p:nvSpPr>
          <p:spPr bwMode="auto">
            <a:xfrm>
              <a:off x="8388" y="4508"/>
              <a:ext cx="42" cy="78"/>
            </a:xfrm>
            <a:custGeom>
              <a:avLst/>
              <a:gdLst>
                <a:gd name="T0" fmla="*/ 0 w 18"/>
                <a:gd name="T1" fmla="*/ 0 h 33"/>
                <a:gd name="T2" fmla="*/ 2 w 18"/>
                <a:gd name="T3" fmla="*/ 17 h 33"/>
                <a:gd name="T4" fmla="*/ 11 w 18"/>
                <a:gd name="T5" fmla="*/ 29 h 33"/>
                <a:gd name="T6" fmla="*/ 11 w 18"/>
                <a:gd name="T7" fmla="*/ 29 h 33"/>
                <a:gd name="T8" fmla="*/ 13 w 18"/>
                <a:gd name="T9" fmla="*/ 33 h 33"/>
                <a:gd name="T10" fmla="*/ 18 w 18"/>
                <a:gd name="T11" fmla="*/ 30 h 33"/>
                <a:gd name="T12" fmla="*/ 16 w 18"/>
                <a:gd name="T13" fmla="*/ 20 h 33"/>
                <a:gd name="T14" fmla="*/ 15 w 18"/>
                <a:gd name="T15" fmla="*/ 20 h 33"/>
                <a:gd name="T16" fmla="*/ 15 w 18"/>
                <a:gd name="T17" fmla="*/ 20 h 33"/>
                <a:gd name="T18" fmla="*/ 0 w 18"/>
                <a:gd name="T19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" h="33">
                  <a:moveTo>
                    <a:pt x="0" y="0"/>
                  </a:moveTo>
                  <a:cubicBezTo>
                    <a:pt x="0" y="4"/>
                    <a:pt x="1" y="10"/>
                    <a:pt x="2" y="17"/>
                  </a:cubicBezTo>
                  <a:cubicBezTo>
                    <a:pt x="11" y="29"/>
                    <a:pt x="11" y="29"/>
                    <a:pt x="11" y="29"/>
                  </a:cubicBezTo>
                  <a:cubicBezTo>
                    <a:pt x="11" y="29"/>
                    <a:pt x="11" y="29"/>
                    <a:pt x="11" y="29"/>
                  </a:cubicBezTo>
                  <a:cubicBezTo>
                    <a:pt x="13" y="33"/>
                    <a:pt x="13" y="33"/>
                    <a:pt x="13" y="33"/>
                  </a:cubicBezTo>
                  <a:cubicBezTo>
                    <a:pt x="18" y="30"/>
                    <a:pt x="18" y="30"/>
                    <a:pt x="18" y="3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5353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0" name="Freeform 152"/>
            <p:cNvSpPr>
              <a:spLocks/>
            </p:cNvSpPr>
            <p:nvPr/>
          </p:nvSpPr>
          <p:spPr bwMode="auto">
            <a:xfrm>
              <a:off x="8388" y="4473"/>
              <a:ext cx="38" cy="82"/>
            </a:xfrm>
            <a:custGeom>
              <a:avLst/>
              <a:gdLst>
                <a:gd name="T0" fmla="*/ 5 w 16"/>
                <a:gd name="T1" fmla="*/ 0 h 35"/>
                <a:gd name="T2" fmla="*/ 0 w 16"/>
                <a:gd name="T3" fmla="*/ 15 h 35"/>
                <a:gd name="T4" fmla="*/ 15 w 16"/>
                <a:gd name="T5" fmla="*/ 35 h 35"/>
                <a:gd name="T6" fmla="*/ 15 w 16"/>
                <a:gd name="T7" fmla="*/ 35 h 35"/>
                <a:gd name="T8" fmla="*/ 16 w 16"/>
                <a:gd name="T9" fmla="*/ 35 h 35"/>
                <a:gd name="T10" fmla="*/ 5 w 16"/>
                <a:gd name="T11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35">
                  <a:moveTo>
                    <a:pt x="5" y="0"/>
                  </a:moveTo>
                  <a:cubicBezTo>
                    <a:pt x="5" y="0"/>
                    <a:pt x="0" y="1"/>
                    <a:pt x="0" y="15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solidFill>
              <a:srgbClr val="7A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1" name="Freeform 153"/>
            <p:cNvSpPr>
              <a:spLocks/>
            </p:cNvSpPr>
            <p:nvPr/>
          </p:nvSpPr>
          <p:spPr bwMode="auto">
            <a:xfrm>
              <a:off x="8393" y="4548"/>
              <a:ext cx="26" cy="41"/>
            </a:xfrm>
            <a:custGeom>
              <a:avLst/>
              <a:gdLst>
                <a:gd name="T0" fmla="*/ 0 w 11"/>
                <a:gd name="T1" fmla="*/ 0 h 17"/>
                <a:gd name="T2" fmla="*/ 0 w 11"/>
                <a:gd name="T3" fmla="*/ 0 h 17"/>
                <a:gd name="T4" fmla="*/ 9 w 11"/>
                <a:gd name="T5" fmla="*/ 17 h 17"/>
                <a:gd name="T6" fmla="*/ 11 w 11"/>
                <a:gd name="T7" fmla="*/ 16 h 17"/>
                <a:gd name="T8" fmla="*/ 9 w 11"/>
                <a:gd name="T9" fmla="*/ 12 h 17"/>
                <a:gd name="T10" fmla="*/ 9 w 11"/>
                <a:gd name="T11" fmla="*/ 12 h 17"/>
                <a:gd name="T12" fmla="*/ 0 w 11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7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4949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2" name="Freeform 154"/>
            <p:cNvSpPr>
              <a:spLocks/>
            </p:cNvSpPr>
            <p:nvPr/>
          </p:nvSpPr>
          <p:spPr bwMode="auto">
            <a:xfrm>
              <a:off x="8255" y="4421"/>
              <a:ext cx="620" cy="697"/>
            </a:xfrm>
            <a:custGeom>
              <a:avLst/>
              <a:gdLst>
                <a:gd name="T0" fmla="*/ 261 w 262"/>
                <a:gd name="T1" fmla="*/ 111 h 295"/>
                <a:gd name="T2" fmla="*/ 185 w 262"/>
                <a:gd name="T3" fmla="*/ 114 h 295"/>
                <a:gd name="T4" fmla="*/ 187 w 262"/>
                <a:gd name="T5" fmla="*/ 162 h 295"/>
                <a:gd name="T6" fmla="*/ 179 w 262"/>
                <a:gd name="T7" fmla="*/ 166 h 295"/>
                <a:gd name="T8" fmla="*/ 93 w 262"/>
                <a:gd name="T9" fmla="*/ 105 h 295"/>
                <a:gd name="T10" fmla="*/ 71 w 262"/>
                <a:gd name="T11" fmla="*/ 29 h 295"/>
                <a:gd name="T12" fmla="*/ 67 w 262"/>
                <a:gd name="T13" fmla="*/ 66 h 295"/>
                <a:gd name="T14" fmla="*/ 35 w 262"/>
                <a:gd name="T15" fmla="*/ 24 h 295"/>
                <a:gd name="T16" fmla="*/ 23 w 262"/>
                <a:gd name="T17" fmla="*/ 25 h 295"/>
                <a:gd name="T18" fmla="*/ 67 w 262"/>
                <a:gd name="T19" fmla="*/ 124 h 295"/>
                <a:gd name="T20" fmla="*/ 183 w 262"/>
                <a:gd name="T21" fmla="*/ 250 h 295"/>
                <a:gd name="T22" fmla="*/ 261 w 262"/>
                <a:gd name="T23" fmla="*/ 111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2" h="295">
                  <a:moveTo>
                    <a:pt x="261" y="111"/>
                  </a:moveTo>
                  <a:cubicBezTo>
                    <a:pt x="230" y="124"/>
                    <a:pt x="202" y="122"/>
                    <a:pt x="185" y="114"/>
                  </a:cubicBezTo>
                  <a:cubicBezTo>
                    <a:pt x="185" y="134"/>
                    <a:pt x="186" y="151"/>
                    <a:pt x="187" y="162"/>
                  </a:cubicBezTo>
                  <a:cubicBezTo>
                    <a:pt x="187" y="166"/>
                    <a:pt x="183" y="168"/>
                    <a:pt x="179" y="166"/>
                  </a:cubicBezTo>
                  <a:cubicBezTo>
                    <a:pt x="93" y="105"/>
                    <a:pt x="93" y="105"/>
                    <a:pt x="93" y="105"/>
                  </a:cubicBezTo>
                  <a:cubicBezTo>
                    <a:pt x="93" y="105"/>
                    <a:pt x="95" y="58"/>
                    <a:pt x="71" y="29"/>
                  </a:cubicBezTo>
                  <a:cubicBezTo>
                    <a:pt x="47" y="0"/>
                    <a:pt x="67" y="66"/>
                    <a:pt x="67" y="66"/>
                  </a:cubicBezTo>
                  <a:cubicBezTo>
                    <a:pt x="35" y="24"/>
                    <a:pt x="35" y="24"/>
                    <a:pt x="35" y="24"/>
                  </a:cubicBezTo>
                  <a:cubicBezTo>
                    <a:pt x="32" y="20"/>
                    <a:pt x="25" y="20"/>
                    <a:pt x="23" y="25"/>
                  </a:cubicBezTo>
                  <a:cubicBezTo>
                    <a:pt x="13" y="42"/>
                    <a:pt x="0" y="82"/>
                    <a:pt x="67" y="124"/>
                  </a:cubicBezTo>
                  <a:cubicBezTo>
                    <a:pt x="67" y="124"/>
                    <a:pt x="110" y="203"/>
                    <a:pt x="183" y="250"/>
                  </a:cubicBezTo>
                  <a:cubicBezTo>
                    <a:pt x="252" y="295"/>
                    <a:pt x="262" y="111"/>
                    <a:pt x="261" y="111"/>
                  </a:cubicBezTo>
                  <a:close/>
                </a:path>
              </a:pathLst>
            </a:custGeom>
            <a:solidFill>
              <a:srgbClr val="FDD4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3" name="Freeform 155"/>
            <p:cNvSpPr>
              <a:spLocks/>
            </p:cNvSpPr>
            <p:nvPr/>
          </p:nvSpPr>
          <p:spPr bwMode="auto">
            <a:xfrm>
              <a:off x="8442" y="4683"/>
              <a:ext cx="433" cy="435"/>
            </a:xfrm>
            <a:custGeom>
              <a:avLst/>
              <a:gdLst>
                <a:gd name="T0" fmla="*/ 182 w 183"/>
                <a:gd name="T1" fmla="*/ 0 h 184"/>
                <a:gd name="T2" fmla="*/ 165 w 183"/>
                <a:gd name="T3" fmla="*/ 6 h 184"/>
                <a:gd name="T4" fmla="*/ 89 w 183"/>
                <a:gd name="T5" fmla="*/ 118 h 184"/>
                <a:gd name="T6" fmla="*/ 0 w 183"/>
                <a:gd name="T7" fmla="*/ 32 h 184"/>
                <a:gd name="T8" fmla="*/ 104 w 183"/>
                <a:gd name="T9" fmla="*/ 139 h 184"/>
                <a:gd name="T10" fmla="*/ 182 w 183"/>
                <a:gd name="T11" fmla="*/ 0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3" h="184">
                  <a:moveTo>
                    <a:pt x="182" y="0"/>
                  </a:moveTo>
                  <a:cubicBezTo>
                    <a:pt x="176" y="3"/>
                    <a:pt x="170" y="4"/>
                    <a:pt x="165" y="6"/>
                  </a:cubicBezTo>
                  <a:cubicBezTo>
                    <a:pt x="159" y="55"/>
                    <a:pt x="141" y="151"/>
                    <a:pt x="89" y="118"/>
                  </a:cubicBezTo>
                  <a:cubicBezTo>
                    <a:pt x="50" y="93"/>
                    <a:pt x="20" y="58"/>
                    <a:pt x="0" y="32"/>
                  </a:cubicBezTo>
                  <a:cubicBezTo>
                    <a:pt x="17" y="58"/>
                    <a:pt x="53" y="107"/>
                    <a:pt x="104" y="139"/>
                  </a:cubicBezTo>
                  <a:cubicBezTo>
                    <a:pt x="173" y="184"/>
                    <a:pt x="183" y="0"/>
                    <a:pt x="182" y="0"/>
                  </a:cubicBezTo>
                  <a:close/>
                </a:path>
              </a:pathLst>
            </a:custGeom>
            <a:solidFill>
              <a:srgbClr val="FBC4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4" name="Freeform 156"/>
            <p:cNvSpPr>
              <a:spLocks/>
            </p:cNvSpPr>
            <p:nvPr/>
          </p:nvSpPr>
          <p:spPr bwMode="auto">
            <a:xfrm>
              <a:off x="8852" y="4134"/>
              <a:ext cx="184" cy="107"/>
            </a:xfrm>
            <a:custGeom>
              <a:avLst/>
              <a:gdLst>
                <a:gd name="T0" fmla="*/ 76 w 78"/>
                <a:gd name="T1" fmla="*/ 7 h 45"/>
                <a:gd name="T2" fmla="*/ 73 w 78"/>
                <a:gd name="T3" fmla="*/ 0 h 45"/>
                <a:gd name="T4" fmla="*/ 17 w 78"/>
                <a:gd name="T5" fmla="*/ 11 h 45"/>
                <a:gd name="T6" fmla="*/ 0 w 78"/>
                <a:gd name="T7" fmla="*/ 43 h 45"/>
                <a:gd name="T8" fmla="*/ 72 w 78"/>
                <a:gd name="T9" fmla="*/ 22 h 45"/>
                <a:gd name="T10" fmla="*/ 76 w 78"/>
                <a:gd name="T11" fmla="*/ 7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8" h="45">
                  <a:moveTo>
                    <a:pt x="76" y="7"/>
                  </a:moveTo>
                  <a:cubicBezTo>
                    <a:pt x="73" y="0"/>
                    <a:pt x="73" y="0"/>
                    <a:pt x="73" y="0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7" y="11"/>
                    <a:pt x="21" y="24"/>
                    <a:pt x="0" y="43"/>
                  </a:cubicBezTo>
                  <a:cubicBezTo>
                    <a:pt x="38" y="45"/>
                    <a:pt x="61" y="31"/>
                    <a:pt x="72" y="22"/>
                  </a:cubicBezTo>
                  <a:cubicBezTo>
                    <a:pt x="76" y="18"/>
                    <a:pt x="78" y="12"/>
                    <a:pt x="76" y="7"/>
                  </a:cubicBezTo>
                  <a:close/>
                </a:path>
              </a:pathLst>
            </a:custGeom>
            <a:solidFill>
              <a:srgbClr val="FDD4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5" name="Freeform 157"/>
            <p:cNvSpPr>
              <a:spLocks/>
            </p:cNvSpPr>
            <p:nvPr/>
          </p:nvSpPr>
          <p:spPr bwMode="auto">
            <a:xfrm>
              <a:off x="8885" y="4134"/>
              <a:ext cx="144" cy="62"/>
            </a:xfrm>
            <a:custGeom>
              <a:avLst/>
              <a:gdLst>
                <a:gd name="T0" fmla="*/ 39 w 61"/>
                <a:gd name="T1" fmla="*/ 18 h 26"/>
                <a:gd name="T2" fmla="*/ 61 w 61"/>
                <a:gd name="T3" fmla="*/ 6 h 26"/>
                <a:gd name="T4" fmla="*/ 59 w 61"/>
                <a:gd name="T5" fmla="*/ 0 h 26"/>
                <a:gd name="T6" fmla="*/ 3 w 61"/>
                <a:gd name="T7" fmla="*/ 11 h 26"/>
                <a:gd name="T8" fmla="*/ 0 w 61"/>
                <a:gd name="T9" fmla="*/ 26 h 26"/>
                <a:gd name="T10" fmla="*/ 39 w 61"/>
                <a:gd name="T11" fmla="*/ 18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26">
                  <a:moveTo>
                    <a:pt x="39" y="18"/>
                  </a:moveTo>
                  <a:cubicBezTo>
                    <a:pt x="47" y="16"/>
                    <a:pt x="55" y="11"/>
                    <a:pt x="61" y="6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3" y="11"/>
                    <a:pt x="5" y="17"/>
                    <a:pt x="0" y="26"/>
                  </a:cubicBezTo>
                  <a:cubicBezTo>
                    <a:pt x="11" y="26"/>
                    <a:pt x="25" y="23"/>
                    <a:pt x="39" y="18"/>
                  </a:cubicBezTo>
                  <a:close/>
                </a:path>
              </a:pathLst>
            </a:custGeom>
            <a:solidFill>
              <a:srgbClr val="FBC4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6" name="Freeform 158"/>
            <p:cNvSpPr>
              <a:spLocks/>
            </p:cNvSpPr>
            <p:nvPr/>
          </p:nvSpPr>
          <p:spPr bwMode="auto">
            <a:xfrm>
              <a:off x="8686" y="3590"/>
              <a:ext cx="464" cy="570"/>
            </a:xfrm>
            <a:custGeom>
              <a:avLst/>
              <a:gdLst>
                <a:gd name="T0" fmla="*/ 11 w 196"/>
                <a:gd name="T1" fmla="*/ 82 h 241"/>
                <a:gd name="T2" fmla="*/ 103 w 196"/>
                <a:gd name="T3" fmla="*/ 0 h 241"/>
                <a:gd name="T4" fmla="*/ 196 w 196"/>
                <a:gd name="T5" fmla="*/ 92 h 241"/>
                <a:gd name="T6" fmla="*/ 196 w 196"/>
                <a:gd name="T7" fmla="*/ 94 h 241"/>
                <a:gd name="T8" fmla="*/ 196 w 196"/>
                <a:gd name="T9" fmla="*/ 94 h 241"/>
                <a:gd name="T10" fmla="*/ 196 w 196"/>
                <a:gd name="T11" fmla="*/ 145 h 241"/>
                <a:gd name="T12" fmla="*/ 136 w 196"/>
                <a:gd name="T13" fmla="*/ 233 h 241"/>
                <a:gd name="T14" fmla="*/ 80 w 196"/>
                <a:gd name="T15" fmla="*/ 241 h 241"/>
                <a:gd name="T16" fmla="*/ 64 w 196"/>
                <a:gd name="T17" fmla="*/ 235 h 241"/>
                <a:gd name="T18" fmla="*/ 11 w 196"/>
                <a:gd name="T19" fmla="*/ 82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6" h="241">
                  <a:moveTo>
                    <a:pt x="11" y="82"/>
                  </a:moveTo>
                  <a:cubicBezTo>
                    <a:pt x="19" y="36"/>
                    <a:pt x="56" y="0"/>
                    <a:pt x="103" y="0"/>
                  </a:cubicBezTo>
                  <a:cubicBezTo>
                    <a:pt x="155" y="0"/>
                    <a:pt x="196" y="41"/>
                    <a:pt x="196" y="92"/>
                  </a:cubicBezTo>
                  <a:cubicBezTo>
                    <a:pt x="196" y="93"/>
                    <a:pt x="196" y="93"/>
                    <a:pt x="196" y="94"/>
                  </a:cubicBezTo>
                  <a:cubicBezTo>
                    <a:pt x="196" y="94"/>
                    <a:pt x="196" y="94"/>
                    <a:pt x="196" y="94"/>
                  </a:cubicBezTo>
                  <a:cubicBezTo>
                    <a:pt x="196" y="145"/>
                    <a:pt x="196" y="145"/>
                    <a:pt x="196" y="145"/>
                  </a:cubicBezTo>
                  <a:cubicBezTo>
                    <a:pt x="196" y="184"/>
                    <a:pt x="173" y="220"/>
                    <a:pt x="136" y="233"/>
                  </a:cubicBezTo>
                  <a:cubicBezTo>
                    <a:pt x="114" y="241"/>
                    <a:pt x="92" y="241"/>
                    <a:pt x="80" y="241"/>
                  </a:cubicBezTo>
                  <a:cubicBezTo>
                    <a:pt x="74" y="241"/>
                    <a:pt x="68" y="239"/>
                    <a:pt x="64" y="235"/>
                  </a:cubicBezTo>
                  <a:cubicBezTo>
                    <a:pt x="22" y="201"/>
                    <a:pt x="0" y="152"/>
                    <a:pt x="11" y="82"/>
                  </a:cubicBezTo>
                  <a:close/>
                </a:path>
              </a:pathLst>
            </a:custGeom>
            <a:solidFill>
              <a:srgbClr val="FDD4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7" name="Freeform 159"/>
            <p:cNvSpPr>
              <a:spLocks/>
            </p:cNvSpPr>
            <p:nvPr/>
          </p:nvSpPr>
          <p:spPr bwMode="auto">
            <a:xfrm>
              <a:off x="8655" y="3562"/>
              <a:ext cx="557" cy="594"/>
            </a:xfrm>
            <a:custGeom>
              <a:avLst/>
              <a:gdLst>
                <a:gd name="T0" fmla="*/ 116 w 235"/>
                <a:gd name="T1" fmla="*/ 0 h 251"/>
                <a:gd name="T2" fmla="*/ 41 w 235"/>
                <a:gd name="T3" fmla="*/ 37 h 251"/>
                <a:gd name="T4" fmla="*/ 41 w 235"/>
                <a:gd name="T5" fmla="*/ 37 h 251"/>
                <a:gd name="T6" fmla="*/ 25 w 235"/>
                <a:gd name="T7" fmla="*/ 106 h 251"/>
                <a:gd name="T8" fmla="*/ 37 w 235"/>
                <a:gd name="T9" fmla="*/ 94 h 251"/>
                <a:gd name="T10" fmla="*/ 49 w 235"/>
                <a:gd name="T11" fmla="*/ 133 h 251"/>
                <a:gd name="T12" fmla="*/ 92 w 235"/>
                <a:gd name="T13" fmla="*/ 144 h 251"/>
                <a:gd name="T14" fmla="*/ 122 w 235"/>
                <a:gd name="T15" fmla="*/ 215 h 251"/>
                <a:gd name="T16" fmla="*/ 164 w 235"/>
                <a:gd name="T17" fmla="*/ 243 h 251"/>
                <a:gd name="T18" fmla="*/ 235 w 235"/>
                <a:gd name="T19" fmla="*/ 136 h 251"/>
                <a:gd name="T20" fmla="*/ 116 w 235"/>
                <a:gd name="T21" fmla="*/ 0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5" h="251">
                  <a:moveTo>
                    <a:pt x="116" y="0"/>
                  </a:moveTo>
                  <a:cubicBezTo>
                    <a:pt x="87" y="0"/>
                    <a:pt x="55" y="13"/>
                    <a:pt x="41" y="37"/>
                  </a:cubicBezTo>
                  <a:cubicBezTo>
                    <a:pt x="41" y="37"/>
                    <a:pt x="41" y="37"/>
                    <a:pt x="41" y="37"/>
                  </a:cubicBezTo>
                  <a:cubicBezTo>
                    <a:pt x="41" y="37"/>
                    <a:pt x="0" y="58"/>
                    <a:pt x="25" y="106"/>
                  </a:cubicBezTo>
                  <a:cubicBezTo>
                    <a:pt x="25" y="106"/>
                    <a:pt x="27" y="100"/>
                    <a:pt x="37" y="94"/>
                  </a:cubicBezTo>
                  <a:cubicBezTo>
                    <a:pt x="37" y="94"/>
                    <a:pt x="29" y="118"/>
                    <a:pt x="49" y="133"/>
                  </a:cubicBezTo>
                  <a:cubicBezTo>
                    <a:pt x="68" y="149"/>
                    <a:pt x="92" y="144"/>
                    <a:pt x="92" y="144"/>
                  </a:cubicBezTo>
                  <a:cubicBezTo>
                    <a:pt x="92" y="144"/>
                    <a:pt x="119" y="174"/>
                    <a:pt x="122" y="215"/>
                  </a:cubicBezTo>
                  <a:cubicBezTo>
                    <a:pt x="123" y="236"/>
                    <a:pt x="144" y="251"/>
                    <a:pt x="164" y="243"/>
                  </a:cubicBezTo>
                  <a:cubicBezTo>
                    <a:pt x="197" y="231"/>
                    <a:pt x="235" y="202"/>
                    <a:pt x="235" y="136"/>
                  </a:cubicBezTo>
                  <a:cubicBezTo>
                    <a:pt x="235" y="20"/>
                    <a:pt x="154" y="0"/>
                    <a:pt x="116" y="0"/>
                  </a:cubicBezTo>
                  <a:close/>
                </a:path>
              </a:pathLst>
            </a:custGeom>
            <a:solidFill>
              <a:srgbClr val="5D46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8" name="Oval 160"/>
            <p:cNvSpPr>
              <a:spLocks noChangeArrowheads="1"/>
            </p:cNvSpPr>
            <p:nvPr/>
          </p:nvSpPr>
          <p:spPr bwMode="auto">
            <a:xfrm>
              <a:off x="8852" y="3893"/>
              <a:ext cx="99" cy="99"/>
            </a:xfrm>
            <a:prstGeom prst="ellipse">
              <a:avLst/>
            </a:prstGeom>
            <a:solidFill>
              <a:srgbClr val="FDD4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9" name="Freeform 161"/>
            <p:cNvSpPr>
              <a:spLocks/>
            </p:cNvSpPr>
            <p:nvPr/>
          </p:nvSpPr>
          <p:spPr bwMode="auto">
            <a:xfrm>
              <a:off x="8677" y="4302"/>
              <a:ext cx="227" cy="414"/>
            </a:xfrm>
            <a:custGeom>
              <a:avLst/>
              <a:gdLst>
                <a:gd name="T0" fmla="*/ 42 w 96"/>
                <a:gd name="T1" fmla="*/ 2 h 175"/>
                <a:gd name="T2" fmla="*/ 1 w 96"/>
                <a:gd name="T3" fmla="*/ 161 h 175"/>
                <a:gd name="T4" fmla="*/ 92 w 96"/>
                <a:gd name="T5" fmla="*/ 161 h 175"/>
                <a:gd name="T6" fmla="*/ 93 w 96"/>
                <a:gd name="T7" fmla="*/ 69 h 175"/>
                <a:gd name="T8" fmla="*/ 42 w 96"/>
                <a:gd name="T9" fmla="*/ 2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" h="175">
                  <a:moveTo>
                    <a:pt x="42" y="2"/>
                  </a:moveTo>
                  <a:cubicBezTo>
                    <a:pt x="8" y="0"/>
                    <a:pt x="0" y="95"/>
                    <a:pt x="1" y="161"/>
                  </a:cubicBezTo>
                  <a:cubicBezTo>
                    <a:pt x="18" y="171"/>
                    <a:pt x="58" y="175"/>
                    <a:pt x="92" y="161"/>
                  </a:cubicBezTo>
                  <a:cubicBezTo>
                    <a:pt x="96" y="123"/>
                    <a:pt x="93" y="88"/>
                    <a:pt x="93" y="69"/>
                  </a:cubicBezTo>
                  <a:cubicBezTo>
                    <a:pt x="93" y="11"/>
                    <a:pt x="57" y="3"/>
                    <a:pt x="42" y="2"/>
                  </a:cubicBezTo>
                  <a:close/>
                </a:path>
              </a:pathLst>
            </a:custGeom>
            <a:solidFill>
              <a:srgbClr val="B43F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0" name="Freeform 162"/>
            <p:cNvSpPr>
              <a:spLocks/>
            </p:cNvSpPr>
            <p:nvPr/>
          </p:nvSpPr>
          <p:spPr bwMode="auto">
            <a:xfrm>
              <a:off x="8255" y="4480"/>
              <a:ext cx="159" cy="234"/>
            </a:xfrm>
            <a:custGeom>
              <a:avLst/>
              <a:gdLst>
                <a:gd name="T0" fmla="*/ 23 w 67"/>
                <a:gd name="T1" fmla="*/ 0 h 99"/>
                <a:gd name="T2" fmla="*/ 67 w 67"/>
                <a:gd name="T3" fmla="*/ 99 h 99"/>
                <a:gd name="T4" fmla="*/ 23 w 67"/>
                <a:gd name="T5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7" h="99">
                  <a:moveTo>
                    <a:pt x="23" y="0"/>
                  </a:moveTo>
                  <a:cubicBezTo>
                    <a:pt x="13" y="17"/>
                    <a:pt x="0" y="57"/>
                    <a:pt x="67" y="99"/>
                  </a:cubicBezTo>
                  <a:cubicBezTo>
                    <a:pt x="8" y="60"/>
                    <a:pt x="23" y="0"/>
                    <a:pt x="23" y="0"/>
                  </a:cubicBezTo>
                  <a:close/>
                </a:path>
              </a:pathLst>
            </a:custGeom>
            <a:solidFill>
              <a:srgbClr val="FBC4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1" name="Freeform 163"/>
            <p:cNvSpPr>
              <a:spLocks noEditPoints="1"/>
            </p:cNvSpPr>
            <p:nvPr/>
          </p:nvSpPr>
          <p:spPr bwMode="auto">
            <a:xfrm>
              <a:off x="8437" y="4227"/>
              <a:ext cx="112" cy="414"/>
            </a:xfrm>
            <a:custGeom>
              <a:avLst/>
              <a:gdLst>
                <a:gd name="T0" fmla="*/ 112 w 112"/>
                <a:gd name="T1" fmla="*/ 392 h 414"/>
                <a:gd name="T2" fmla="*/ 74 w 112"/>
                <a:gd name="T3" fmla="*/ 414 h 414"/>
                <a:gd name="T4" fmla="*/ 74 w 112"/>
                <a:gd name="T5" fmla="*/ 414 h 414"/>
                <a:gd name="T6" fmla="*/ 112 w 112"/>
                <a:gd name="T7" fmla="*/ 392 h 414"/>
                <a:gd name="T8" fmla="*/ 34 w 112"/>
                <a:gd name="T9" fmla="*/ 0 h 414"/>
                <a:gd name="T10" fmla="*/ 0 w 112"/>
                <a:gd name="T11" fmla="*/ 18 h 414"/>
                <a:gd name="T12" fmla="*/ 34 w 112"/>
                <a:gd name="T13" fmla="*/ 0 h 414"/>
                <a:gd name="T14" fmla="*/ 34 w 112"/>
                <a:gd name="T15" fmla="*/ 0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2" h="414">
                  <a:moveTo>
                    <a:pt x="112" y="392"/>
                  </a:moveTo>
                  <a:lnTo>
                    <a:pt x="74" y="414"/>
                  </a:lnTo>
                  <a:lnTo>
                    <a:pt x="74" y="414"/>
                  </a:lnTo>
                  <a:lnTo>
                    <a:pt x="112" y="392"/>
                  </a:lnTo>
                  <a:close/>
                  <a:moveTo>
                    <a:pt x="34" y="0"/>
                  </a:moveTo>
                  <a:lnTo>
                    <a:pt x="0" y="18"/>
                  </a:lnTo>
                  <a:lnTo>
                    <a:pt x="34" y="0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7878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2" name="Freeform 164"/>
            <p:cNvSpPr>
              <a:spLocks noEditPoints="1"/>
            </p:cNvSpPr>
            <p:nvPr/>
          </p:nvSpPr>
          <p:spPr bwMode="auto">
            <a:xfrm>
              <a:off x="8437" y="4227"/>
              <a:ext cx="112" cy="414"/>
            </a:xfrm>
            <a:custGeom>
              <a:avLst/>
              <a:gdLst>
                <a:gd name="T0" fmla="*/ 112 w 112"/>
                <a:gd name="T1" fmla="*/ 392 h 414"/>
                <a:gd name="T2" fmla="*/ 74 w 112"/>
                <a:gd name="T3" fmla="*/ 414 h 414"/>
                <a:gd name="T4" fmla="*/ 74 w 112"/>
                <a:gd name="T5" fmla="*/ 414 h 414"/>
                <a:gd name="T6" fmla="*/ 112 w 112"/>
                <a:gd name="T7" fmla="*/ 392 h 414"/>
                <a:gd name="T8" fmla="*/ 34 w 112"/>
                <a:gd name="T9" fmla="*/ 0 h 414"/>
                <a:gd name="T10" fmla="*/ 0 w 112"/>
                <a:gd name="T11" fmla="*/ 18 h 414"/>
                <a:gd name="T12" fmla="*/ 34 w 112"/>
                <a:gd name="T13" fmla="*/ 0 h 414"/>
                <a:gd name="T14" fmla="*/ 34 w 112"/>
                <a:gd name="T15" fmla="*/ 0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2" h="414">
                  <a:moveTo>
                    <a:pt x="112" y="392"/>
                  </a:moveTo>
                  <a:lnTo>
                    <a:pt x="74" y="414"/>
                  </a:lnTo>
                  <a:lnTo>
                    <a:pt x="74" y="414"/>
                  </a:lnTo>
                  <a:lnTo>
                    <a:pt x="112" y="392"/>
                  </a:lnTo>
                  <a:moveTo>
                    <a:pt x="34" y="0"/>
                  </a:moveTo>
                  <a:lnTo>
                    <a:pt x="0" y="18"/>
                  </a:lnTo>
                  <a:lnTo>
                    <a:pt x="34" y="0"/>
                  </a:lnTo>
                  <a:lnTo>
                    <a:pt x="3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3" name="Freeform 165"/>
            <p:cNvSpPr>
              <a:spLocks/>
            </p:cNvSpPr>
            <p:nvPr/>
          </p:nvSpPr>
          <p:spPr bwMode="auto">
            <a:xfrm>
              <a:off x="8437" y="4227"/>
              <a:ext cx="112" cy="414"/>
            </a:xfrm>
            <a:custGeom>
              <a:avLst/>
              <a:gdLst>
                <a:gd name="T0" fmla="*/ 34 w 112"/>
                <a:gd name="T1" fmla="*/ 0 h 414"/>
                <a:gd name="T2" fmla="*/ 0 w 112"/>
                <a:gd name="T3" fmla="*/ 18 h 414"/>
                <a:gd name="T4" fmla="*/ 74 w 112"/>
                <a:gd name="T5" fmla="*/ 414 h 414"/>
                <a:gd name="T6" fmla="*/ 112 w 112"/>
                <a:gd name="T7" fmla="*/ 392 h 414"/>
                <a:gd name="T8" fmla="*/ 34 w 112"/>
                <a:gd name="T9" fmla="*/ 0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2" h="414">
                  <a:moveTo>
                    <a:pt x="34" y="0"/>
                  </a:moveTo>
                  <a:lnTo>
                    <a:pt x="0" y="18"/>
                  </a:lnTo>
                  <a:lnTo>
                    <a:pt x="74" y="414"/>
                  </a:lnTo>
                  <a:lnTo>
                    <a:pt x="112" y="392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ACDF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4" name="Freeform 166"/>
            <p:cNvSpPr>
              <a:spLocks/>
            </p:cNvSpPr>
            <p:nvPr/>
          </p:nvSpPr>
          <p:spPr bwMode="auto">
            <a:xfrm>
              <a:off x="8437" y="4227"/>
              <a:ext cx="112" cy="414"/>
            </a:xfrm>
            <a:custGeom>
              <a:avLst/>
              <a:gdLst>
                <a:gd name="T0" fmla="*/ 34 w 112"/>
                <a:gd name="T1" fmla="*/ 0 h 414"/>
                <a:gd name="T2" fmla="*/ 0 w 112"/>
                <a:gd name="T3" fmla="*/ 18 h 414"/>
                <a:gd name="T4" fmla="*/ 74 w 112"/>
                <a:gd name="T5" fmla="*/ 414 h 414"/>
                <a:gd name="T6" fmla="*/ 112 w 112"/>
                <a:gd name="T7" fmla="*/ 392 h 414"/>
                <a:gd name="T8" fmla="*/ 34 w 112"/>
                <a:gd name="T9" fmla="*/ 0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2" h="414">
                  <a:moveTo>
                    <a:pt x="34" y="0"/>
                  </a:moveTo>
                  <a:lnTo>
                    <a:pt x="0" y="18"/>
                  </a:lnTo>
                  <a:lnTo>
                    <a:pt x="74" y="414"/>
                  </a:lnTo>
                  <a:lnTo>
                    <a:pt x="112" y="392"/>
                  </a:lnTo>
                  <a:lnTo>
                    <a:pt x="3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5" name="Freeform 167"/>
            <p:cNvSpPr>
              <a:spLocks noEditPoints="1"/>
            </p:cNvSpPr>
            <p:nvPr/>
          </p:nvSpPr>
          <p:spPr bwMode="auto">
            <a:xfrm>
              <a:off x="8492" y="4212"/>
              <a:ext cx="83" cy="395"/>
            </a:xfrm>
            <a:custGeom>
              <a:avLst/>
              <a:gdLst>
                <a:gd name="T0" fmla="*/ 83 w 83"/>
                <a:gd name="T1" fmla="*/ 393 h 395"/>
                <a:gd name="T2" fmla="*/ 76 w 83"/>
                <a:gd name="T3" fmla="*/ 395 h 395"/>
                <a:gd name="T4" fmla="*/ 76 w 83"/>
                <a:gd name="T5" fmla="*/ 395 h 395"/>
                <a:gd name="T6" fmla="*/ 83 w 83"/>
                <a:gd name="T7" fmla="*/ 393 h 395"/>
                <a:gd name="T8" fmla="*/ 7 w 83"/>
                <a:gd name="T9" fmla="*/ 0 h 395"/>
                <a:gd name="T10" fmla="*/ 0 w 83"/>
                <a:gd name="T11" fmla="*/ 3 h 395"/>
                <a:gd name="T12" fmla="*/ 7 w 83"/>
                <a:gd name="T13" fmla="*/ 0 h 395"/>
                <a:gd name="T14" fmla="*/ 7 w 83"/>
                <a:gd name="T15" fmla="*/ 0 h 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3" h="395">
                  <a:moveTo>
                    <a:pt x="83" y="393"/>
                  </a:moveTo>
                  <a:lnTo>
                    <a:pt x="76" y="395"/>
                  </a:lnTo>
                  <a:lnTo>
                    <a:pt x="76" y="395"/>
                  </a:lnTo>
                  <a:lnTo>
                    <a:pt x="83" y="393"/>
                  </a:lnTo>
                  <a:close/>
                  <a:moveTo>
                    <a:pt x="7" y="0"/>
                  </a:moveTo>
                  <a:lnTo>
                    <a:pt x="0" y="3"/>
                  </a:lnTo>
                  <a:lnTo>
                    <a:pt x="7" y="0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7878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6" name="Freeform 168"/>
            <p:cNvSpPr>
              <a:spLocks noEditPoints="1"/>
            </p:cNvSpPr>
            <p:nvPr/>
          </p:nvSpPr>
          <p:spPr bwMode="auto">
            <a:xfrm>
              <a:off x="8492" y="4212"/>
              <a:ext cx="83" cy="395"/>
            </a:xfrm>
            <a:custGeom>
              <a:avLst/>
              <a:gdLst>
                <a:gd name="T0" fmla="*/ 83 w 83"/>
                <a:gd name="T1" fmla="*/ 393 h 395"/>
                <a:gd name="T2" fmla="*/ 76 w 83"/>
                <a:gd name="T3" fmla="*/ 395 h 395"/>
                <a:gd name="T4" fmla="*/ 76 w 83"/>
                <a:gd name="T5" fmla="*/ 395 h 395"/>
                <a:gd name="T6" fmla="*/ 83 w 83"/>
                <a:gd name="T7" fmla="*/ 393 h 395"/>
                <a:gd name="T8" fmla="*/ 7 w 83"/>
                <a:gd name="T9" fmla="*/ 0 h 395"/>
                <a:gd name="T10" fmla="*/ 0 w 83"/>
                <a:gd name="T11" fmla="*/ 3 h 395"/>
                <a:gd name="T12" fmla="*/ 7 w 83"/>
                <a:gd name="T13" fmla="*/ 0 h 395"/>
                <a:gd name="T14" fmla="*/ 7 w 83"/>
                <a:gd name="T15" fmla="*/ 0 h 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3" h="395">
                  <a:moveTo>
                    <a:pt x="83" y="393"/>
                  </a:moveTo>
                  <a:lnTo>
                    <a:pt x="76" y="395"/>
                  </a:lnTo>
                  <a:lnTo>
                    <a:pt x="76" y="395"/>
                  </a:lnTo>
                  <a:lnTo>
                    <a:pt x="83" y="393"/>
                  </a:lnTo>
                  <a:moveTo>
                    <a:pt x="7" y="0"/>
                  </a:moveTo>
                  <a:lnTo>
                    <a:pt x="0" y="3"/>
                  </a:lnTo>
                  <a:lnTo>
                    <a:pt x="7" y="0"/>
                  </a:lnTo>
                  <a:lnTo>
                    <a:pt x="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7" name="Freeform 169"/>
            <p:cNvSpPr>
              <a:spLocks/>
            </p:cNvSpPr>
            <p:nvPr/>
          </p:nvSpPr>
          <p:spPr bwMode="auto">
            <a:xfrm>
              <a:off x="8492" y="4212"/>
              <a:ext cx="95" cy="395"/>
            </a:xfrm>
            <a:custGeom>
              <a:avLst/>
              <a:gdLst>
                <a:gd name="T0" fmla="*/ 7 w 95"/>
                <a:gd name="T1" fmla="*/ 0 h 395"/>
                <a:gd name="T2" fmla="*/ 7 w 95"/>
                <a:gd name="T3" fmla="*/ 0 h 395"/>
                <a:gd name="T4" fmla="*/ 0 w 95"/>
                <a:gd name="T5" fmla="*/ 3 h 395"/>
                <a:gd name="T6" fmla="*/ 76 w 95"/>
                <a:gd name="T7" fmla="*/ 395 h 395"/>
                <a:gd name="T8" fmla="*/ 83 w 95"/>
                <a:gd name="T9" fmla="*/ 393 h 395"/>
                <a:gd name="T10" fmla="*/ 95 w 95"/>
                <a:gd name="T11" fmla="*/ 386 h 395"/>
                <a:gd name="T12" fmla="*/ 7 w 95"/>
                <a:gd name="T13" fmla="*/ 0 h 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5" h="395">
                  <a:moveTo>
                    <a:pt x="7" y="0"/>
                  </a:moveTo>
                  <a:lnTo>
                    <a:pt x="7" y="0"/>
                  </a:lnTo>
                  <a:lnTo>
                    <a:pt x="0" y="3"/>
                  </a:lnTo>
                  <a:lnTo>
                    <a:pt x="76" y="395"/>
                  </a:lnTo>
                  <a:lnTo>
                    <a:pt x="83" y="393"/>
                  </a:lnTo>
                  <a:lnTo>
                    <a:pt x="95" y="386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ACDF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8" name="Freeform 170"/>
            <p:cNvSpPr>
              <a:spLocks/>
            </p:cNvSpPr>
            <p:nvPr/>
          </p:nvSpPr>
          <p:spPr bwMode="auto">
            <a:xfrm>
              <a:off x="8492" y="4212"/>
              <a:ext cx="95" cy="395"/>
            </a:xfrm>
            <a:custGeom>
              <a:avLst/>
              <a:gdLst>
                <a:gd name="T0" fmla="*/ 7 w 95"/>
                <a:gd name="T1" fmla="*/ 0 h 395"/>
                <a:gd name="T2" fmla="*/ 7 w 95"/>
                <a:gd name="T3" fmla="*/ 0 h 395"/>
                <a:gd name="T4" fmla="*/ 0 w 95"/>
                <a:gd name="T5" fmla="*/ 3 h 395"/>
                <a:gd name="T6" fmla="*/ 76 w 95"/>
                <a:gd name="T7" fmla="*/ 395 h 395"/>
                <a:gd name="T8" fmla="*/ 83 w 95"/>
                <a:gd name="T9" fmla="*/ 393 h 395"/>
                <a:gd name="T10" fmla="*/ 95 w 95"/>
                <a:gd name="T11" fmla="*/ 386 h 395"/>
                <a:gd name="T12" fmla="*/ 7 w 95"/>
                <a:gd name="T13" fmla="*/ 0 h 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5" h="395">
                  <a:moveTo>
                    <a:pt x="7" y="0"/>
                  </a:moveTo>
                  <a:lnTo>
                    <a:pt x="7" y="0"/>
                  </a:lnTo>
                  <a:lnTo>
                    <a:pt x="0" y="3"/>
                  </a:lnTo>
                  <a:lnTo>
                    <a:pt x="76" y="395"/>
                  </a:lnTo>
                  <a:lnTo>
                    <a:pt x="83" y="393"/>
                  </a:lnTo>
                  <a:lnTo>
                    <a:pt x="95" y="386"/>
                  </a:lnTo>
                  <a:lnTo>
                    <a:pt x="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9" name="Freeform 171"/>
            <p:cNvSpPr>
              <a:spLocks/>
            </p:cNvSpPr>
            <p:nvPr/>
          </p:nvSpPr>
          <p:spPr bwMode="auto">
            <a:xfrm>
              <a:off x="8182" y="3760"/>
              <a:ext cx="2" cy="3"/>
            </a:xfrm>
            <a:custGeom>
              <a:avLst/>
              <a:gdLst>
                <a:gd name="T0" fmla="*/ 1 w 1"/>
                <a:gd name="T1" fmla="*/ 0 h 1"/>
                <a:gd name="T2" fmla="*/ 0 w 1"/>
                <a:gd name="T3" fmla="*/ 1 h 1"/>
                <a:gd name="T4" fmla="*/ 0 w 1"/>
                <a:gd name="T5" fmla="*/ 1 h 1"/>
                <a:gd name="T6" fmla="*/ 1 w 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0" name="Freeform 172"/>
            <p:cNvSpPr>
              <a:spLocks/>
            </p:cNvSpPr>
            <p:nvPr/>
          </p:nvSpPr>
          <p:spPr bwMode="auto">
            <a:xfrm>
              <a:off x="7623" y="3413"/>
              <a:ext cx="561" cy="364"/>
            </a:xfrm>
            <a:custGeom>
              <a:avLst/>
              <a:gdLst>
                <a:gd name="T0" fmla="*/ 19 w 237"/>
                <a:gd name="T1" fmla="*/ 0 h 154"/>
                <a:gd name="T2" fmla="*/ 13 w 237"/>
                <a:gd name="T3" fmla="*/ 30 h 154"/>
                <a:gd name="T4" fmla="*/ 13 w 237"/>
                <a:gd name="T5" fmla="*/ 30 h 154"/>
                <a:gd name="T6" fmla="*/ 13 w 237"/>
                <a:gd name="T7" fmla="*/ 30 h 154"/>
                <a:gd name="T8" fmla="*/ 1 w 237"/>
                <a:gd name="T9" fmla="*/ 126 h 154"/>
                <a:gd name="T10" fmla="*/ 0 w 237"/>
                <a:gd name="T11" fmla="*/ 134 h 154"/>
                <a:gd name="T12" fmla="*/ 4 w 237"/>
                <a:gd name="T13" fmla="*/ 154 h 154"/>
                <a:gd name="T14" fmla="*/ 138 w 237"/>
                <a:gd name="T15" fmla="*/ 141 h 154"/>
                <a:gd name="T16" fmla="*/ 236 w 237"/>
                <a:gd name="T17" fmla="*/ 148 h 154"/>
                <a:gd name="T18" fmla="*/ 237 w 237"/>
                <a:gd name="T19" fmla="*/ 147 h 154"/>
                <a:gd name="T20" fmla="*/ 237 w 237"/>
                <a:gd name="T21" fmla="*/ 143 h 154"/>
                <a:gd name="T22" fmla="*/ 130 w 237"/>
                <a:gd name="T23" fmla="*/ 130 h 154"/>
                <a:gd name="T24" fmla="*/ 119 w 237"/>
                <a:gd name="T25" fmla="*/ 131 h 154"/>
                <a:gd name="T26" fmla="*/ 51 w 237"/>
                <a:gd name="T27" fmla="*/ 135 h 154"/>
                <a:gd name="T28" fmla="*/ 49 w 237"/>
                <a:gd name="T29" fmla="*/ 135 h 154"/>
                <a:gd name="T30" fmla="*/ 19 w 237"/>
                <a:gd name="T31" fmla="*/ 105 h 154"/>
                <a:gd name="T32" fmla="*/ 19 w 237"/>
                <a:gd name="T33" fmla="*/ 0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7" h="154">
                  <a:moveTo>
                    <a:pt x="19" y="0"/>
                  </a:moveTo>
                  <a:cubicBezTo>
                    <a:pt x="13" y="30"/>
                    <a:pt x="13" y="30"/>
                    <a:pt x="13" y="30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13" y="30"/>
                    <a:pt x="5" y="108"/>
                    <a:pt x="1" y="126"/>
                  </a:cubicBezTo>
                  <a:cubicBezTo>
                    <a:pt x="1" y="129"/>
                    <a:pt x="0" y="131"/>
                    <a:pt x="0" y="134"/>
                  </a:cubicBezTo>
                  <a:cubicBezTo>
                    <a:pt x="0" y="141"/>
                    <a:pt x="2" y="148"/>
                    <a:pt x="4" y="154"/>
                  </a:cubicBezTo>
                  <a:cubicBezTo>
                    <a:pt x="47" y="145"/>
                    <a:pt x="92" y="141"/>
                    <a:pt x="138" y="141"/>
                  </a:cubicBezTo>
                  <a:cubicBezTo>
                    <a:pt x="171" y="141"/>
                    <a:pt x="204" y="143"/>
                    <a:pt x="236" y="148"/>
                  </a:cubicBezTo>
                  <a:cubicBezTo>
                    <a:pt x="236" y="147"/>
                    <a:pt x="236" y="147"/>
                    <a:pt x="237" y="147"/>
                  </a:cubicBezTo>
                  <a:cubicBezTo>
                    <a:pt x="237" y="145"/>
                    <a:pt x="237" y="144"/>
                    <a:pt x="237" y="143"/>
                  </a:cubicBezTo>
                  <a:cubicBezTo>
                    <a:pt x="237" y="143"/>
                    <a:pt x="179" y="130"/>
                    <a:pt x="130" y="130"/>
                  </a:cubicBezTo>
                  <a:cubicBezTo>
                    <a:pt x="126" y="130"/>
                    <a:pt x="123" y="130"/>
                    <a:pt x="119" y="131"/>
                  </a:cubicBezTo>
                  <a:cubicBezTo>
                    <a:pt x="94" y="132"/>
                    <a:pt x="70" y="133"/>
                    <a:pt x="51" y="135"/>
                  </a:cubicBezTo>
                  <a:cubicBezTo>
                    <a:pt x="50" y="135"/>
                    <a:pt x="49" y="135"/>
                    <a:pt x="49" y="135"/>
                  </a:cubicBezTo>
                  <a:cubicBezTo>
                    <a:pt x="33" y="135"/>
                    <a:pt x="19" y="122"/>
                    <a:pt x="19" y="105"/>
                  </a:cubicBezTo>
                  <a:cubicBezTo>
                    <a:pt x="19" y="0"/>
                    <a:pt x="19" y="0"/>
                    <a:pt x="19" y="0"/>
                  </a:cubicBezTo>
                </a:path>
              </a:pathLst>
            </a:custGeom>
            <a:solidFill>
              <a:srgbClr val="6E24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1" name="Freeform 173"/>
            <p:cNvSpPr>
              <a:spLocks/>
            </p:cNvSpPr>
            <p:nvPr/>
          </p:nvSpPr>
          <p:spPr bwMode="auto">
            <a:xfrm>
              <a:off x="7633" y="3746"/>
              <a:ext cx="549" cy="31"/>
            </a:xfrm>
            <a:custGeom>
              <a:avLst/>
              <a:gdLst>
                <a:gd name="T0" fmla="*/ 134 w 232"/>
                <a:gd name="T1" fmla="*/ 0 h 13"/>
                <a:gd name="T2" fmla="*/ 0 w 232"/>
                <a:gd name="T3" fmla="*/ 13 h 13"/>
                <a:gd name="T4" fmla="*/ 0 w 232"/>
                <a:gd name="T5" fmla="*/ 13 h 13"/>
                <a:gd name="T6" fmla="*/ 134 w 232"/>
                <a:gd name="T7" fmla="*/ 0 h 13"/>
                <a:gd name="T8" fmla="*/ 232 w 232"/>
                <a:gd name="T9" fmla="*/ 7 h 13"/>
                <a:gd name="T10" fmla="*/ 232 w 232"/>
                <a:gd name="T11" fmla="*/ 7 h 13"/>
                <a:gd name="T12" fmla="*/ 232 w 232"/>
                <a:gd name="T13" fmla="*/ 7 h 13"/>
                <a:gd name="T14" fmla="*/ 134 w 232"/>
                <a:gd name="T15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2" h="13">
                  <a:moveTo>
                    <a:pt x="134" y="0"/>
                  </a:moveTo>
                  <a:cubicBezTo>
                    <a:pt x="88" y="0"/>
                    <a:pt x="43" y="4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43" y="4"/>
                    <a:pt x="88" y="0"/>
                    <a:pt x="134" y="0"/>
                  </a:cubicBezTo>
                  <a:cubicBezTo>
                    <a:pt x="167" y="0"/>
                    <a:pt x="200" y="2"/>
                    <a:pt x="232" y="7"/>
                  </a:cubicBezTo>
                  <a:cubicBezTo>
                    <a:pt x="232" y="7"/>
                    <a:pt x="232" y="7"/>
                    <a:pt x="232" y="7"/>
                  </a:cubicBezTo>
                  <a:cubicBezTo>
                    <a:pt x="232" y="7"/>
                    <a:pt x="232" y="7"/>
                    <a:pt x="232" y="7"/>
                  </a:cubicBezTo>
                  <a:cubicBezTo>
                    <a:pt x="200" y="2"/>
                    <a:pt x="167" y="0"/>
                    <a:pt x="134" y="0"/>
                  </a:cubicBezTo>
                </a:path>
              </a:pathLst>
            </a:custGeom>
            <a:solidFill>
              <a:srgbClr val="D8D8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2" name="Freeform 174"/>
            <p:cNvSpPr>
              <a:spLocks/>
            </p:cNvSpPr>
            <p:nvPr/>
          </p:nvSpPr>
          <p:spPr bwMode="auto">
            <a:xfrm>
              <a:off x="7853" y="3921"/>
              <a:ext cx="317" cy="220"/>
            </a:xfrm>
            <a:custGeom>
              <a:avLst/>
              <a:gdLst>
                <a:gd name="T0" fmla="*/ 48 w 134"/>
                <a:gd name="T1" fmla="*/ 0 h 93"/>
                <a:gd name="T2" fmla="*/ 7 w 134"/>
                <a:gd name="T3" fmla="*/ 4 h 93"/>
                <a:gd name="T4" fmla="*/ 3 w 134"/>
                <a:gd name="T5" fmla="*/ 13 h 93"/>
                <a:gd name="T6" fmla="*/ 80 w 134"/>
                <a:gd name="T7" fmla="*/ 91 h 93"/>
                <a:gd name="T8" fmla="*/ 84 w 134"/>
                <a:gd name="T9" fmla="*/ 93 h 93"/>
                <a:gd name="T10" fmla="*/ 134 w 134"/>
                <a:gd name="T11" fmla="*/ 93 h 93"/>
                <a:gd name="T12" fmla="*/ 134 w 134"/>
                <a:gd name="T13" fmla="*/ 93 h 93"/>
                <a:gd name="T14" fmla="*/ 129 w 134"/>
                <a:gd name="T15" fmla="*/ 91 h 93"/>
                <a:gd name="T16" fmla="*/ 50 w 134"/>
                <a:gd name="T17" fmla="*/ 4 h 93"/>
                <a:gd name="T18" fmla="*/ 48 w 134"/>
                <a:gd name="T19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4" h="93">
                  <a:moveTo>
                    <a:pt x="48" y="0"/>
                  </a:moveTo>
                  <a:cubicBezTo>
                    <a:pt x="7" y="4"/>
                    <a:pt x="7" y="4"/>
                    <a:pt x="7" y="4"/>
                  </a:cubicBezTo>
                  <a:cubicBezTo>
                    <a:pt x="2" y="5"/>
                    <a:pt x="0" y="10"/>
                    <a:pt x="3" y="13"/>
                  </a:cubicBezTo>
                  <a:cubicBezTo>
                    <a:pt x="80" y="91"/>
                    <a:pt x="80" y="91"/>
                    <a:pt x="80" y="91"/>
                  </a:cubicBezTo>
                  <a:cubicBezTo>
                    <a:pt x="81" y="92"/>
                    <a:pt x="83" y="93"/>
                    <a:pt x="84" y="93"/>
                  </a:cubicBezTo>
                  <a:cubicBezTo>
                    <a:pt x="134" y="93"/>
                    <a:pt x="134" y="93"/>
                    <a:pt x="134" y="93"/>
                  </a:cubicBezTo>
                  <a:cubicBezTo>
                    <a:pt x="134" y="93"/>
                    <a:pt x="134" y="93"/>
                    <a:pt x="134" y="93"/>
                  </a:cubicBezTo>
                  <a:cubicBezTo>
                    <a:pt x="132" y="93"/>
                    <a:pt x="130" y="92"/>
                    <a:pt x="129" y="91"/>
                  </a:cubicBezTo>
                  <a:cubicBezTo>
                    <a:pt x="50" y="4"/>
                    <a:pt x="50" y="4"/>
                    <a:pt x="50" y="4"/>
                  </a:cubicBezTo>
                  <a:cubicBezTo>
                    <a:pt x="49" y="3"/>
                    <a:pt x="48" y="2"/>
                    <a:pt x="48" y="0"/>
                  </a:cubicBezTo>
                </a:path>
              </a:pathLst>
            </a:custGeom>
            <a:solidFill>
              <a:srgbClr val="D8D8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3" name="Freeform 175"/>
            <p:cNvSpPr>
              <a:spLocks/>
            </p:cNvSpPr>
            <p:nvPr/>
          </p:nvSpPr>
          <p:spPr bwMode="auto">
            <a:xfrm>
              <a:off x="7966" y="3812"/>
              <a:ext cx="379" cy="329"/>
            </a:xfrm>
            <a:custGeom>
              <a:avLst/>
              <a:gdLst>
                <a:gd name="T0" fmla="*/ 158 w 160"/>
                <a:gd name="T1" fmla="*/ 88 h 139"/>
                <a:gd name="T2" fmla="*/ 75 w 160"/>
                <a:gd name="T3" fmla="*/ 2 h 139"/>
                <a:gd name="T4" fmla="*/ 68 w 160"/>
                <a:gd name="T5" fmla="*/ 1 h 139"/>
                <a:gd name="T6" fmla="*/ 4 w 160"/>
                <a:gd name="T7" fmla="*/ 24 h 139"/>
                <a:gd name="T8" fmla="*/ 0 w 160"/>
                <a:gd name="T9" fmla="*/ 29 h 139"/>
                <a:gd name="T10" fmla="*/ 0 w 160"/>
                <a:gd name="T11" fmla="*/ 29 h 139"/>
                <a:gd name="T12" fmla="*/ 0 w 160"/>
                <a:gd name="T13" fmla="*/ 45 h 139"/>
                <a:gd name="T14" fmla="*/ 0 w 160"/>
                <a:gd name="T15" fmla="*/ 45 h 139"/>
                <a:gd name="T16" fmla="*/ 2 w 160"/>
                <a:gd name="T17" fmla="*/ 50 h 139"/>
                <a:gd name="T18" fmla="*/ 81 w 160"/>
                <a:gd name="T19" fmla="*/ 137 h 139"/>
                <a:gd name="T20" fmla="*/ 88 w 160"/>
                <a:gd name="T21" fmla="*/ 139 h 139"/>
                <a:gd name="T22" fmla="*/ 156 w 160"/>
                <a:gd name="T23" fmla="*/ 114 h 139"/>
                <a:gd name="T24" fmla="*/ 160 w 160"/>
                <a:gd name="T25" fmla="*/ 107 h 139"/>
                <a:gd name="T26" fmla="*/ 160 w 160"/>
                <a:gd name="T27" fmla="*/ 93 h 139"/>
                <a:gd name="T28" fmla="*/ 158 w 160"/>
                <a:gd name="T29" fmla="*/ 88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60" h="139">
                  <a:moveTo>
                    <a:pt x="158" y="88"/>
                  </a:moveTo>
                  <a:cubicBezTo>
                    <a:pt x="75" y="2"/>
                    <a:pt x="75" y="2"/>
                    <a:pt x="75" y="2"/>
                  </a:cubicBezTo>
                  <a:cubicBezTo>
                    <a:pt x="73" y="0"/>
                    <a:pt x="71" y="0"/>
                    <a:pt x="68" y="1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2" y="25"/>
                    <a:pt x="0" y="27"/>
                    <a:pt x="0" y="29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7"/>
                    <a:pt x="0" y="48"/>
                    <a:pt x="2" y="50"/>
                  </a:cubicBezTo>
                  <a:cubicBezTo>
                    <a:pt x="81" y="137"/>
                    <a:pt x="81" y="137"/>
                    <a:pt x="81" y="137"/>
                  </a:cubicBezTo>
                  <a:cubicBezTo>
                    <a:pt x="83" y="139"/>
                    <a:pt x="86" y="139"/>
                    <a:pt x="88" y="139"/>
                  </a:cubicBezTo>
                  <a:cubicBezTo>
                    <a:pt x="156" y="114"/>
                    <a:pt x="156" y="114"/>
                    <a:pt x="156" y="114"/>
                  </a:cubicBezTo>
                  <a:cubicBezTo>
                    <a:pt x="159" y="113"/>
                    <a:pt x="160" y="110"/>
                    <a:pt x="160" y="107"/>
                  </a:cubicBezTo>
                  <a:cubicBezTo>
                    <a:pt x="160" y="93"/>
                    <a:pt x="160" y="93"/>
                    <a:pt x="160" y="93"/>
                  </a:cubicBezTo>
                  <a:cubicBezTo>
                    <a:pt x="160" y="91"/>
                    <a:pt x="160" y="90"/>
                    <a:pt x="158" y="88"/>
                  </a:cubicBezTo>
                </a:path>
              </a:pathLst>
            </a:custGeom>
            <a:solidFill>
              <a:srgbClr val="5C5C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4" name="Freeform 176"/>
            <p:cNvSpPr>
              <a:spLocks/>
            </p:cNvSpPr>
            <p:nvPr/>
          </p:nvSpPr>
          <p:spPr bwMode="auto">
            <a:xfrm>
              <a:off x="7962" y="3812"/>
              <a:ext cx="388" cy="296"/>
            </a:xfrm>
            <a:custGeom>
              <a:avLst/>
              <a:gdLst>
                <a:gd name="T0" fmla="*/ 6 w 164"/>
                <a:gd name="T1" fmla="*/ 24 h 125"/>
                <a:gd name="T2" fmla="*/ 70 w 164"/>
                <a:gd name="T3" fmla="*/ 1 h 125"/>
                <a:gd name="T4" fmla="*/ 77 w 164"/>
                <a:gd name="T5" fmla="*/ 2 h 125"/>
                <a:gd name="T6" fmla="*/ 160 w 164"/>
                <a:gd name="T7" fmla="*/ 88 h 125"/>
                <a:gd name="T8" fmla="*/ 158 w 164"/>
                <a:gd name="T9" fmla="*/ 99 h 125"/>
                <a:gd name="T10" fmla="*/ 90 w 164"/>
                <a:gd name="T11" fmla="*/ 124 h 125"/>
                <a:gd name="T12" fmla="*/ 83 w 164"/>
                <a:gd name="T13" fmla="*/ 122 h 125"/>
                <a:gd name="T14" fmla="*/ 4 w 164"/>
                <a:gd name="T15" fmla="*/ 35 h 125"/>
                <a:gd name="T16" fmla="*/ 6 w 164"/>
                <a:gd name="T17" fmla="*/ 24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4" h="125">
                  <a:moveTo>
                    <a:pt x="6" y="24"/>
                  </a:moveTo>
                  <a:cubicBezTo>
                    <a:pt x="70" y="1"/>
                    <a:pt x="70" y="1"/>
                    <a:pt x="70" y="1"/>
                  </a:cubicBezTo>
                  <a:cubicBezTo>
                    <a:pt x="73" y="0"/>
                    <a:pt x="75" y="0"/>
                    <a:pt x="77" y="2"/>
                  </a:cubicBezTo>
                  <a:cubicBezTo>
                    <a:pt x="160" y="88"/>
                    <a:pt x="160" y="88"/>
                    <a:pt x="160" y="88"/>
                  </a:cubicBezTo>
                  <a:cubicBezTo>
                    <a:pt x="164" y="92"/>
                    <a:pt x="162" y="98"/>
                    <a:pt x="158" y="99"/>
                  </a:cubicBezTo>
                  <a:cubicBezTo>
                    <a:pt x="90" y="124"/>
                    <a:pt x="90" y="124"/>
                    <a:pt x="90" y="124"/>
                  </a:cubicBezTo>
                  <a:cubicBezTo>
                    <a:pt x="88" y="125"/>
                    <a:pt x="85" y="124"/>
                    <a:pt x="83" y="122"/>
                  </a:cubicBezTo>
                  <a:cubicBezTo>
                    <a:pt x="4" y="35"/>
                    <a:pt x="4" y="35"/>
                    <a:pt x="4" y="35"/>
                  </a:cubicBezTo>
                  <a:cubicBezTo>
                    <a:pt x="0" y="31"/>
                    <a:pt x="2" y="26"/>
                    <a:pt x="6" y="24"/>
                  </a:cubicBezTo>
                </a:path>
              </a:pathLst>
            </a:custGeom>
            <a:solidFill>
              <a:srgbClr val="5151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5" name="Freeform 177"/>
            <p:cNvSpPr>
              <a:spLocks/>
            </p:cNvSpPr>
            <p:nvPr/>
          </p:nvSpPr>
          <p:spPr bwMode="auto">
            <a:xfrm>
              <a:off x="7988" y="3831"/>
              <a:ext cx="336" cy="251"/>
            </a:xfrm>
            <a:custGeom>
              <a:avLst/>
              <a:gdLst>
                <a:gd name="T0" fmla="*/ 7 w 142"/>
                <a:gd name="T1" fmla="*/ 18 h 106"/>
                <a:gd name="T2" fmla="*/ 56 w 142"/>
                <a:gd name="T3" fmla="*/ 0 h 106"/>
                <a:gd name="T4" fmla="*/ 62 w 142"/>
                <a:gd name="T5" fmla="*/ 2 h 106"/>
                <a:gd name="T6" fmla="*/ 136 w 142"/>
                <a:gd name="T7" fmla="*/ 78 h 106"/>
                <a:gd name="T8" fmla="*/ 134 w 142"/>
                <a:gd name="T9" fmla="*/ 86 h 106"/>
                <a:gd name="T10" fmla="*/ 82 w 142"/>
                <a:gd name="T11" fmla="*/ 105 h 106"/>
                <a:gd name="T12" fmla="*/ 76 w 142"/>
                <a:gd name="T13" fmla="*/ 104 h 106"/>
                <a:gd name="T14" fmla="*/ 4 w 142"/>
                <a:gd name="T15" fmla="*/ 27 h 106"/>
                <a:gd name="T16" fmla="*/ 7 w 142"/>
                <a:gd name="T17" fmla="*/ 1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2" h="106">
                  <a:moveTo>
                    <a:pt x="7" y="18"/>
                  </a:moveTo>
                  <a:cubicBezTo>
                    <a:pt x="56" y="0"/>
                    <a:pt x="56" y="0"/>
                    <a:pt x="56" y="0"/>
                  </a:cubicBezTo>
                  <a:cubicBezTo>
                    <a:pt x="58" y="0"/>
                    <a:pt x="60" y="0"/>
                    <a:pt x="62" y="2"/>
                  </a:cubicBezTo>
                  <a:cubicBezTo>
                    <a:pt x="136" y="78"/>
                    <a:pt x="136" y="78"/>
                    <a:pt x="136" y="78"/>
                  </a:cubicBezTo>
                  <a:cubicBezTo>
                    <a:pt x="142" y="83"/>
                    <a:pt x="139" y="84"/>
                    <a:pt x="134" y="86"/>
                  </a:cubicBezTo>
                  <a:cubicBezTo>
                    <a:pt x="82" y="105"/>
                    <a:pt x="82" y="105"/>
                    <a:pt x="82" y="105"/>
                  </a:cubicBezTo>
                  <a:cubicBezTo>
                    <a:pt x="80" y="106"/>
                    <a:pt x="77" y="105"/>
                    <a:pt x="76" y="104"/>
                  </a:cubicBezTo>
                  <a:cubicBezTo>
                    <a:pt x="4" y="27"/>
                    <a:pt x="4" y="27"/>
                    <a:pt x="4" y="27"/>
                  </a:cubicBezTo>
                  <a:cubicBezTo>
                    <a:pt x="0" y="23"/>
                    <a:pt x="0" y="20"/>
                    <a:pt x="7" y="18"/>
                  </a:cubicBezTo>
                </a:path>
              </a:pathLst>
            </a:custGeom>
            <a:solidFill>
              <a:srgbClr val="88D1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6" name="Freeform 178"/>
            <p:cNvSpPr>
              <a:spLocks/>
            </p:cNvSpPr>
            <p:nvPr/>
          </p:nvSpPr>
          <p:spPr bwMode="auto">
            <a:xfrm>
              <a:off x="7966" y="3881"/>
              <a:ext cx="379" cy="260"/>
            </a:xfrm>
            <a:custGeom>
              <a:avLst/>
              <a:gdLst>
                <a:gd name="T0" fmla="*/ 156 w 160"/>
                <a:gd name="T1" fmla="*/ 70 h 110"/>
                <a:gd name="T2" fmla="*/ 88 w 160"/>
                <a:gd name="T3" fmla="*/ 95 h 110"/>
                <a:gd name="T4" fmla="*/ 81 w 160"/>
                <a:gd name="T5" fmla="*/ 93 h 110"/>
                <a:gd name="T6" fmla="*/ 2 w 160"/>
                <a:gd name="T7" fmla="*/ 6 h 110"/>
                <a:gd name="T8" fmla="*/ 0 w 160"/>
                <a:gd name="T9" fmla="*/ 0 h 110"/>
                <a:gd name="T10" fmla="*/ 0 w 160"/>
                <a:gd name="T11" fmla="*/ 0 h 110"/>
                <a:gd name="T12" fmla="*/ 0 w 160"/>
                <a:gd name="T13" fmla="*/ 16 h 110"/>
                <a:gd name="T14" fmla="*/ 0 w 160"/>
                <a:gd name="T15" fmla="*/ 16 h 110"/>
                <a:gd name="T16" fmla="*/ 2 w 160"/>
                <a:gd name="T17" fmla="*/ 21 h 110"/>
                <a:gd name="T18" fmla="*/ 81 w 160"/>
                <a:gd name="T19" fmla="*/ 108 h 110"/>
                <a:gd name="T20" fmla="*/ 88 w 160"/>
                <a:gd name="T21" fmla="*/ 110 h 110"/>
                <a:gd name="T22" fmla="*/ 156 w 160"/>
                <a:gd name="T23" fmla="*/ 85 h 110"/>
                <a:gd name="T24" fmla="*/ 160 w 160"/>
                <a:gd name="T25" fmla="*/ 78 h 110"/>
                <a:gd name="T26" fmla="*/ 160 w 160"/>
                <a:gd name="T27" fmla="*/ 64 h 110"/>
                <a:gd name="T28" fmla="*/ 156 w 160"/>
                <a:gd name="T29" fmla="*/ 7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60" h="110">
                  <a:moveTo>
                    <a:pt x="156" y="70"/>
                  </a:moveTo>
                  <a:cubicBezTo>
                    <a:pt x="88" y="95"/>
                    <a:pt x="88" y="95"/>
                    <a:pt x="88" y="95"/>
                  </a:cubicBezTo>
                  <a:cubicBezTo>
                    <a:pt x="86" y="96"/>
                    <a:pt x="83" y="95"/>
                    <a:pt x="81" y="93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0" y="4"/>
                    <a:pt x="0" y="2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8"/>
                    <a:pt x="0" y="19"/>
                    <a:pt x="2" y="21"/>
                  </a:cubicBezTo>
                  <a:cubicBezTo>
                    <a:pt x="81" y="108"/>
                    <a:pt x="81" y="108"/>
                    <a:pt x="81" y="108"/>
                  </a:cubicBezTo>
                  <a:cubicBezTo>
                    <a:pt x="83" y="110"/>
                    <a:pt x="86" y="110"/>
                    <a:pt x="88" y="110"/>
                  </a:cubicBezTo>
                  <a:cubicBezTo>
                    <a:pt x="156" y="85"/>
                    <a:pt x="156" y="85"/>
                    <a:pt x="156" y="85"/>
                  </a:cubicBezTo>
                  <a:cubicBezTo>
                    <a:pt x="159" y="84"/>
                    <a:pt x="160" y="81"/>
                    <a:pt x="160" y="78"/>
                  </a:cubicBezTo>
                  <a:cubicBezTo>
                    <a:pt x="160" y="64"/>
                    <a:pt x="160" y="64"/>
                    <a:pt x="160" y="64"/>
                  </a:cubicBezTo>
                  <a:cubicBezTo>
                    <a:pt x="160" y="67"/>
                    <a:pt x="159" y="69"/>
                    <a:pt x="156" y="70"/>
                  </a:cubicBezTo>
                </a:path>
              </a:pathLst>
            </a:custGeom>
            <a:solidFill>
              <a:srgbClr val="5C5C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7" name="Freeform 179"/>
            <p:cNvSpPr>
              <a:spLocks noEditPoints="1"/>
            </p:cNvSpPr>
            <p:nvPr/>
          </p:nvSpPr>
          <p:spPr bwMode="auto">
            <a:xfrm>
              <a:off x="8045" y="3860"/>
              <a:ext cx="210" cy="99"/>
            </a:xfrm>
            <a:custGeom>
              <a:avLst/>
              <a:gdLst>
                <a:gd name="T0" fmla="*/ 208 w 210"/>
                <a:gd name="T1" fmla="*/ 97 h 99"/>
                <a:gd name="T2" fmla="*/ 210 w 210"/>
                <a:gd name="T3" fmla="*/ 99 h 99"/>
                <a:gd name="T4" fmla="*/ 210 w 210"/>
                <a:gd name="T5" fmla="*/ 99 h 99"/>
                <a:gd name="T6" fmla="*/ 208 w 210"/>
                <a:gd name="T7" fmla="*/ 97 h 99"/>
                <a:gd name="T8" fmla="*/ 0 w 210"/>
                <a:gd name="T9" fmla="*/ 0 h 99"/>
                <a:gd name="T10" fmla="*/ 0 w 210"/>
                <a:gd name="T11" fmla="*/ 0 h 99"/>
                <a:gd name="T12" fmla="*/ 0 w 210"/>
                <a:gd name="T13" fmla="*/ 0 h 99"/>
                <a:gd name="T14" fmla="*/ 0 w 210"/>
                <a:gd name="T15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0" h="99">
                  <a:moveTo>
                    <a:pt x="208" y="97"/>
                  </a:moveTo>
                  <a:lnTo>
                    <a:pt x="210" y="99"/>
                  </a:lnTo>
                  <a:lnTo>
                    <a:pt x="210" y="99"/>
                  </a:lnTo>
                  <a:lnTo>
                    <a:pt x="208" y="97"/>
                  </a:lnTo>
                  <a:close/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969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8" name="Freeform 180"/>
            <p:cNvSpPr>
              <a:spLocks noEditPoints="1"/>
            </p:cNvSpPr>
            <p:nvPr/>
          </p:nvSpPr>
          <p:spPr bwMode="auto">
            <a:xfrm>
              <a:off x="8045" y="3860"/>
              <a:ext cx="210" cy="99"/>
            </a:xfrm>
            <a:custGeom>
              <a:avLst/>
              <a:gdLst>
                <a:gd name="T0" fmla="*/ 208 w 210"/>
                <a:gd name="T1" fmla="*/ 97 h 99"/>
                <a:gd name="T2" fmla="*/ 210 w 210"/>
                <a:gd name="T3" fmla="*/ 99 h 99"/>
                <a:gd name="T4" fmla="*/ 210 w 210"/>
                <a:gd name="T5" fmla="*/ 99 h 99"/>
                <a:gd name="T6" fmla="*/ 208 w 210"/>
                <a:gd name="T7" fmla="*/ 97 h 99"/>
                <a:gd name="T8" fmla="*/ 0 w 210"/>
                <a:gd name="T9" fmla="*/ 0 h 99"/>
                <a:gd name="T10" fmla="*/ 0 w 210"/>
                <a:gd name="T11" fmla="*/ 0 h 99"/>
                <a:gd name="T12" fmla="*/ 0 w 210"/>
                <a:gd name="T13" fmla="*/ 0 h 99"/>
                <a:gd name="T14" fmla="*/ 0 w 210"/>
                <a:gd name="T15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0" h="99">
                  <a:moveTo>
                    <a:pt x="208" y="97"/>
                  </a:moveTo>
                  <a:lnTo>
                    <a:pt x="210" y="99"/>
                  </a:lnTo>
                  <a:lnTo>
                    <a:pt x="210" y="99"/>
                  </a:lnTo>
                  <a:lnTo>
                    <a:pt x="208" y="97"/>
                  </a:lnTo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9" name="Freeform 181"/>
            <p:cNvSpPr>
              <a:spLocks/>
            </p:cNvSpPr>
            <p:nvPr/>
          </p:nvSpPr>
          <p:spPr bwMode="auto">
            <a:xfrm>
              <a:off x="8030" y="3860"/>
              <a:ext cx="225" cy="99"/>
            </a:xfrm>
            <a:custGeom>
              <a:avLst/>
              <a:gdLst>
                <a:gd name="T0" fmla="*/ 15 w 225"/>
                <a:gd name="T1" fmla="*/ 0 h 99"/>
                <a:gd name="T2" fmla="*/ 15 w 225"/>
                <a:gd name="T3" fmla="*/ 0 h 99"/>
                <a:gd name="T4" fmla="*/ 0 w 225"/>
                <a:gd name="T5" fmla="*/ 5 h 99"/>
                <a:gd name="T6" fmla="*/ 225 w 225"/>
                <a:gd name="T7" fmla="*/ 99 h 99"/>
                <a:gd name="T8" fmla="*/ 223 w 225"/>
                <a:gd name="T9" fmla="*/ 97 h 99"/>
                <a:gd name="T10" fmla="*/ 209 w 225"/>
                <a:gd name="T11" fmla="*/ 83 h 99"/>
                <a:gd name="T12" fmla="*/ 15 w 225"/>
                <a:gd name="T13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5" h="99">
                  <a:moveTo>
                    <a:pt x="15" y="0"/>
                  </a:moveTo>
                  <a:lnTo>
                    <a:pt x="15" y="0"/>
                  </a:lnTo>
                  <a:lnTo>
                    <a:pt x="0" y="5"/>
                  </a:lnTo>
                  <a:lnTo>
                    <a:pt x="225" y="99"/>
                  </a:lnTo>
                  <a:lnTo>
                    <a:pt x="223" y="97"/>
                  </a:lnTo>
                  <a:lnTo>
                    <a:pt x="209" y="83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ACDF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0" name="Freeform 182"/>
            <p:cNvSpPr>
              <a:spLocks/>
            </p:cNvSpPr>
            <p:nvPr/>
          </p:nvSpPr>
          <p:spPr bwMode="auto">
            <a:xfrm>
              <a:off x="8030" y="3860"/>
              <a:ext cx="225" cy="99"/>
            </a:xfrm>
            <a:custGeom>
              <a:avLst/>
              <a:gdLst>
                <a:gd name="T0" fmla="*/ 15 w 225"/>
                <a:gd name="T1" fmla="*/ 0 h 99"/>
                <a:gd name="T2" fmla="*/ 15 w 225"/>
                <a:gd name="T3" fmla="*/ 0 h 99"/>
                <a:gd name="T4" fmla="*/ 0 w 225"/>
                <a:gd name="T5" fmla="*/ 5 h 99"/>
                <a:gd name="T6" fmla="*/ 225 w 225"/>
                <a:gd name="T7" fmla="*/ 99 h 99"/>
                <a:gd name="T8" fmla="*/ 223 w 225"/>
                <a:gd name="T9" fmla="*/ 97 h 99"/>
                <a:gd name="T10" fmla="*/ 209 w 225"/>
                <a:gd name="T11" fmla="*/ 83 h 99"/>
                <a:gd name="T12" fmla="*/ 15 w 225"/>
                <a:gd name="T13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5" h="99">
                  <a:moveTo>
                    <a:pt x="15" y="0"/>
                  </a:moveTo>
                  <a:lnTo>
                    <a:pt x="15" y="0"/>
                  </a:lnTo>
                  <a:lnTo>
                    <a:pt x="0" y="5"/>
                  </a:lnTo>
                  <a:lnTo>
                    <a:pt x="225" y="99"/>
                  </a:lnTo>
                  <a:lnTo>
                    <a:pt x="223" y="97"/>
                  </a:lnTo>
                  <a:lnTo>
                    <a:pt x="209" y="83"/>
                  </a:lnTo>
                  <a:lnTo>
                    <a:pt x="1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1" name="Freeform 183"/>
            <p:cNvSpPr>
              <a:spLocks/>
            </p:cNvSpPr>
            <p:nvPr/>
          </p:nvSpPr>
          <p:spPr bwMode="auto">
            <a:xfrm>
              <a:off x="7990" y="3874"/>
              <a:ext cx="14" cy="9"/>
            </a:xfrm>
            <a:custGeom>
              <a:avLst/>
              <a:gdLst>
                <a:gd name="T0" fmla="*/ 6 w 6"/>
                <a:gd name="T1" fmla="*/ 0 h 4"/>
                <a:gd name="T2" fmla="*/ 6 w 6"/>
                <a:gd name="T3" fmla="*/ 0 h 4"/>
                <a:gd name="T4" fmla="*/ 0 w 6"/>
                <a:gd name="T5" fmla="*/ 4 h 4"/>
                <a:gd name="T6" fmla="*/ 6 w 6"/>
                <a:gd name="T7" fmla="*/ 0 h 4"/>
                <a:gd name="T8" fmla="*/ 6 w 6"/>
                <a:gd name="T9" fmla="*/ 0 h 4"/>
                <a:gd name="T10" fmla="*/ 6 w 6"/>
                <a:gd name="T11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4">
                  <a:moveTo>
                    <a:pt x="6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2" y="1"/>
                    <a:pt x="0" y="3"/>
                    <a:pt x="0" y="4"/>
                  </a:cubicBezTo>
                  <a:cubicBezTo>
                    <a:pt x="0" y="3"/>
                    <a:pt x="2" y="1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</a:path>
              </a:pathLst>
            </a:custGeom>
            <a:solidFill>
              <a:srgbClr val="6969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2" name="Freeform 184"/>
            <p:cNvSpPr>
              <a:spLocks/>
            </p:cNvSpPr>
            <p:nvPr/>
          </p:nvSpPr>
          <p:spPr bwMode="auto">
            <a:xfrm>
              <a:off x="7990" y="3874"/>
              <a:ext cx="327" cy="163"/>
            </a:xfrm>
            <a:custGeom>
              <a:avLst/>
              <a:gdLst>
                <a:gd name="T0" fmla="*/ 6 w 138"/>
                <a:gd name="T1" fmla="*/ 0 h 69"/>
                <a:gd name="T2" fmla="*/ 6 w 138"/>
                <a:gd name="T3" fmla="*/ 0 h 69"/>
                <a:gd name="T4" fmla="*/ 0 w 138"/>
                <a:gd name="T5" fmla="*/ 4 h 69"/>
                <a:gd name="T6" fmla="*/ 3 w 138"/>
                <a:gd name="T7" fmla="*/ 9 h 69"/>
                <a:gd name="T8" fmla="*/ 15 w 138"/>
                <a:gd name="T9" fmla="*/ 21 h 69"/>
                <a:gd name="T10" fmla="*/ 131 w 138"/>
                <a:gd name="T11" fmla="*/ 69 h 69"/>
                <a:gd name="T12" fmla="*/ 133 w 138"/>
                <a:gd name="T13" fmla="*/ 68 h 69"/>
                <a:gd name="T14" fmla="*/ 138 w 138"/>
                <a:gd name="T15" fmla="*/ 64 h 69"/>
                <a:gd name="T16" fmla="*/ 135 w 138"/>
                <a:gd name="T17" fmla="*/ 60 h 69"/>
                <a:gd name="T18" fmla="*/ 135 w 138"/>
                <a:gd name="T19" fmla="*/ 60 h 69"/>
                <a:gd name="T20" fmla="*/ 126 w 138"/>
                <a:gd name="T21" fmla="*/ 50 h 69"/>
                <a:gd name="T22" fmla="*/ 6 w 138"/>
                <a:gd name="T23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8" h="69">
                  <a:moveTo>
                    <a:pt x="6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2" y="1"/>
                    <a:pt x="0" y="3"/>
                    <a:pt x="0" y="4"/>
                  </a:cubicBezTo>
                  <a:cubicBezTo>
                    <a:pt x="0" y="5"/>
                    <a:pt x="1" y="7"/>
                    <a:pt x="3" y="9"/>
                  </a:cubicBezTo>
                  <a:cubicBezTo>
                    <a:pt x="15" y="21"/>
                    <a:pt x="15" y="21"/>
                    <a:pt x="15" y="21"/>
                  </a:cubicBezTo>
                  <a:cubicBezTo>
                    <a:pt x="131" y="69"/>
                    <a:pt x="131" y="69"/>
                    <a:pt x="131" y="69"/>
                  </a:cubicBezTo>
                  <a:cubicBezTo>
                    <a:pt x="133" y="68"/>
                    <a:pt x="133" y="68"/>
                    <a:pt x="133" y="68"/>
                  </a:cubicBezTo>
                  <a:cubicBezTo>
                    <a:pt x="136" y="67"/>
                    <a:pt x="138" y="66"/>
                    <a:pt x="138" y="64"/>
                  </a:cubicBezTo>
                  <a:cubicBezTo>
                    <a:pt x="138" y="63"/>
                    <a:pt x="137" y="62"/>
                    <a:pt x="135" y="60"/>
                  </a:cubicBezTo>
                  <a:cubicBezTo>
                    <a:pt x="135" y="60"/>
                    <a:pt x="135" y="60"/>
                    <a:pt x="135" y="60"/>
                  </a:cubicBezTo>
                  <a:cubicBezTo>
                    <a:pt x="126" y="50"/>
                    <a:pt x="126" y="50"/>
                    <a:pt x="126" y="50"/>
                  </a:cubicBezTo>
                  <a:cubicBezTo>
                    <a:pt x="6" y="0"/>
                    <a:pt x="6" y="0"/>
                    <a:pt x="6" y="0"/>
                  </a:cubicBezTo>
                </a:path>
              </a:pathLst>
            </a:custGeom>
            <a:solidFill>
              <a:srgbClr val="ACDF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3" name="Freeform 185"/>
            <p:cNvSpPr>
              <a:spLocks/>
            </p:cNvSpPr>
            <p:nvPr/>
          </p:nvSpPr>
          <p:spPr bwMode="auto">
            <a:xfrm>
              <a:off x="6416" y="3427"/>
              <a:ext cx="59" cy="76"/>
            </a:xfrm>
            <a:custGeom>
              <a:avLst/>
              <a:gdLst>
                <a:gd name="T0" fmla="*/ 19 w 25"/>
                <a:gd name="T1" fmla="*/ 0 h 32"/>
                <a:gd name="T2" fmla="*/ 13 w 25"/>
                <a:gd name="T3" fmla="*/ 2 h 32"/>
                <a:gd name="T4" fmla="*/ 0 w 25"/>
                <a:gd name="T5" fmla="*/ 23 h 32"/>
                <a:gd name="T6" fmla="*/ 7 w 25"/>
                <a:gd name="T7" fmla="*/ 32 h 32"/>
                <a:gd name="T8" fmla="*/ 13 w 25"/>
                <a:gd name="T9" fmla="*/ 31 h 32"/>
                <a:gd name="T10" fmla="*/ 13 w 25"/>
                <a:gd name="T11" fmla="*/ 31 h 32"/>
                <a:gd name="T12" fmla="*/ 13 w 25"/>
                <a:gd name="T13" fmla="*/ 31 h 32"/>
                <a:gd name="T14" fmla="*/ 25 w 25"/>
                <a:gd name="T15" fmla="*/ 9 h 32"/>
                <a:gd name="T16" fmla="*/ 19 w 25"/>
                <a:gd name="T17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32">
                  <a:moveTo>
                    <a:pt x="19" y="0"/>
                  </a:moveTo>
                  <a:cubicBezTo>
                    <a:pt x="17" y="0"/>
                    <a:pt x="15" y="1"/>
                    <a:pt x="13" y="2"/>
                  </a:cubicBezTo>
                  <a:cubicBezTo>
                    <a:pt x="6" y="6"/>
                    <a:pt x="0" y="15"/>
                    <a:pt x="0" y="23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9" y="32"/>
                    <a:pt x="11" y="32"/>
                    <a:pt x="13" y="31"/>
                  </a:cubicBezTo>
                  <a:cubicBezTo>
                    <a:pt x="13" y="31"/>
                    <a:pt x="13" y="31"/>
                    <a:pt x="13" y="31"/>
                  </a:cubicBezTo>
                  <a:cubicBezTo>
                    <a:pt x="13" y="31"/>
                    <a:pt x="13" y="31"/>
                    <a:pt x="13" y="31"/>
                  </a:cubicBezTo>
                  <a:cubicBezTo>
                    <a:pt x="20" y="27"/>
                    <a:pt x="25" y="17"/>
                    <a:pt x="25" y="9"/>
                  </a:cubicBezTo>
                  <a:cubicBezTo>
                    <a:pt x="25" y="3"/>
                    <a:pt x="23" y="0"/>
                    <a:pt x="19" y="0"/>
                  </a:cubicBezTo>
                </a:path>
              </a:pathLst>
            </a:custGeom>
            <a:solidFill>
              <a:srgbClr val="3F54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4" name="Freeform 186"/>
            <p:cNvSpPr>
              <a:spLocks/>
            </p:cNvSpPr>
            <p:nvPr/>
          </p:nvSpPr>
          <p:spPr bwMode="auto">
            <a:xfrm>
              <a:off x="6411" y="3495"/>
              <a:ext cx="71" cy="67"/>
            </a:xfrm>
            <a:custGeom>
              <a:avLst/>
              <a:gdLst>
                <a:gd name="T0" fmla="*/ 22 w 30"/>
                <a:gd name="T1" fmla="*/ 0 h 28"/>
                <a:gd name="T2" fmla="*/ 15 w 30"/>
                <a:gd name="T3" fmla="*/ 2 h 28"/>
                <a:gd name="T4" fmla="*/ 15 w 30"/>
                <a:gd name="T5" fmla="*/ 2 h 28"/>
                <a:gd name="T6" fmla="*/ 15 w 30"/>
                <a:gd name="T7" fmla="*/ 2 h 28"/>
                <a:gd name="T8" fmla="*/ 0 w 30"/>
                <a:gd name="T9" fmla="*/ 28 h 28"/>
                <a:gd name="T10" fmla="*/ 30 w 30"/>
                <a:gd name="T11" fmla="*/ 11 h 28"/>
                <a:gd name="T12" fmla="*/ 22 w 30"/>
                <a:gd name="T13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" h="28">
                  <a:moveTo>
                    <a:pt x="22" y="0"/>
                  </a:moveTo>
                  <a:cubicBezTo>
                    <a:pt x="20" y="0"/>
                    <a:pt x="18" y="0"/>
                    <a:pt x="15" y="2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6" y="7"/>
                    <a:pt x="0" y="19"/>
                    <a:pt x="0" y="28"/>
                  </a:cubicBezTo>
                  <a:cubicBezTo>
                    <a:pt x="30" y="11"/>
                    <a:pt x="30" y="11"/>
                    <a:pt x="30" y="11"/>
                  </a:cubicBezTo>
                  <a:cubicBezTo>
                    <a:pt x="30" y="4"/>
                    <a:pt x="27" y="0"/>
                    <a:pt x="22" y="0"/>
                  </a:cubicBezTo>
                </a:path>
              </a:pathLst>
            </a:custGeom>
            <a:solidFill>
              <a:srgbClr val="5D486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5" name="Freeform 187"/>
            <p:cNvSpPr>
              <a:spLocks/>
            </p:cNvSpPr>
            <p:nvPr/>
          </p:nvSpPr>
          <p:spPr bwMode="auto">
            <a:xfrm>
              <a:off x="6674" y="3283"/>
              <a:ext cx="59" cy="78"/>
            </a:xfrm>
            <a:custGeom>
              <a:avLst/>
              <a:gdLst>
                <a:gd name="T0" fmla="*/ 18 w 25"/>
                <a:gd name="T1" fmla="*/ 0 h 33"/>
                <a:gd name="T2" fmla="*/ 13 w 25"/>
                <a:gd name="T3" fmla="*/ 2 h 33"/>
                <a:gd name="T4" fmla="*/ 0 w 25"/>
                <a:gd name="T5" fmla="*/ 24 h 33"/>
                <a:gd name="T6" fmla="*/ 7 w 25"/>
                <a:gd name="T7" fmla="*/ 33 h 33"/>
                <a:gd name="T8" fmla="*/ 13 w 25"/>
                <a:gd name="T9" fmla="*/ 31 h 33"/>
                <a:gd name="T10" fmla="*/ 13 w 25"/>
                <a:gd name="T11" fmla="*/ 31 h 33"/>
                <a:gd name="T12" fmla="*/ 13 w 25"/>
                <a:gd name="T13" fmla="*/ 31 h 33"/>
                <a:gd name="T14" fmla="*/ 25 w 25"/>
                <a:gd name="T15" fmla="*/ 9 h 33"/>
                <a:gd name="T16" fmla="*/ 18 w 25"/>
                <a:gd name="T17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33">
                  <a:moveTo>
                    <a:pt x="18" y="0"/>
                  </a:moveTo>
                  <a:cubicBezTo>
                    <a:pt x="17" y="0"/>
                    <a:pt x="15" y="1"/>
                    <a:pt x="13" y="2"/>
                  </a:cubicBezTo>
                  <a:cubicBezTo>
                    <a:pt x="6" y="6"/>
                    <a:pt x="0" y="16"/>
                    <a:pt x="0" y="24"/>
                  </a:cubicBezTo>
                  <a:cubicBezTo>
                    <a:pt x="0" y="29"/>
                    <a:pt x="3" y="33"/>
                    <a:pt x="7" y="33"/>
                  </a:cubicBezTo>
                  <a:cubicBezTo>
                    <a:pt x="9" y="33"/>
                    <a:pt x="11" y="32"/>
                    <a:pt x="13" y="31"/>
                  </a:cubicBezTo>
                  <a:cubicBezTo>
                    <a:pt x="13" y="31"/>
                    <a:pt x="13" y="31"/>
                    <a:pt x="13" y="31"/>
                  </a:cubicBezTo>
                  <a:cubicBezTo>
                    <a:pt x="13" y="31"/>
                    <a:pt x="13" y="31"/>
                    <a:pt x="13" y="31"/>
                  </a:cubicBezTo>
                  <a:cubicBezTo>
                    <a:pt x="20" y="27"/>
                    <a:pt x="25" y="17"/>
                    <a:pt x="25" y="9"/>
                  </a:cubicBezTo>
                  <a:cubicBezTo>
                    <a:pt x="25" y="4"/>
                    <a:pt x="22" y="0"/>
                    <a:pt x="18" y="0"/>
                  </a:cubicBezTo>
                </a:path>
              </a:pathLst>
            </a:custGeom>
            <a:solidFill>
              <a:srgbClr val="5D486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6" name="Freeform 188"/>
            <p:cNvSpPr>
              <a:spLocks/>
            </p:cNvSpPr>
            <p:nvPr/>
          </p:nvSpPr>
          <p:spPr bwMode="auto">
            <a:xfrm>
              <a:off x="6667" y="3351"/>
              <a:ext cx="73" cy="69"/>
            </a:xfrm>
            <a:custGeom>
              <a:avLst/>
              <a:gdLst>
                <a:gd name="T0" fmla="*/ 23 w 31"/>
                <a:gd name="T1" fmla="*/ 0 h 29"/>
                <a:gd name="T2" fmla="*/ 16 w 31"/>
                <a:gd name="T3" fmla="*/ 2 h 29"/>
                <a:gd name="T4" fmla="*/ 16 w 31"/>
                <a:gd name="T5" fmla="*/ 2 h 29"/>
                <a:gd name="T6" fmla="*/ 16 w 31"/>
                <a:gd name="T7" fmla="*/ 2 h 29"/>
                <a:gd name="T8" fmla="*/ 0 w 31"/>
                <a:gd name="T9" fmla="*/ 29 h 29"/>
                <a:gd name="T10" fmla="*/ 31 w 31"/>
                <a:gd name="T11" fmla="*/ 11 h 29"/>
                <a:gd name="T12" fmla="*/ 23 w 31"/>
                <a:gd name="T13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29">
                  <a:moveTo>
                    <a:pt x="23" y="0"/>
                  </a:moveTo>
                  <a:cubicBezTo>
                    <a:pt x="20" y="0"/>
                    <a:pt x="18" y="1"/>
                    <a:pt x="16" y="2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7" y="7"/>
                    <a:pt x="0" y="19"/>
                    <a:pt x="0" y="29"/>
                  </a:cubicBezTo>
                  <a:cubicBezTo>
                    <a:pt x="31" y="11"/>
                    <a:pt x="31" y="11"/>
                    <a:pt x="31" y="11"/>
                  </a:cubicBezTo>
                  <a:cubicBezTo>
                    <a:pt x="31" y="4"/>
                    <a:pt x="28" y="0"/>
                    <a:pt x="23" y="0"/>
                  </a:cubicBezTo>
                </a:path>
              </a:pathLst>
            </a:custGeom>
            <a:solidFill>
              <a:srgbClr val="3F54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7" name="Freeform 189"/>
            <p:cNvSpPr>
              <a:spLocks noEditPoints="1"/>
            </p:cNvSpPr>
            <p:nvPr/>
          </p:nvSpPr>
          <p:spPr bwMode="auto">
            <a:xfrm>
              <a:off x="6880" y="2303"/>
              <a:ext cx="213" cy="582"/>
            </a:xfrm>
            <a:custGeom>
              <a:avLst/>
              <a:gdLst>
                <a:gd name="T0" fmla="*/ 21 w 90"/>
                <a:gd name="T1" fmla="*/ 187 h 246"/>
                <a:gd name="T2" fmla="*/ 19 w 90"/>
                <a:gd name="T3" fmla="*/ 186 h 246"/>
                <a:gd name="T4" fmla="*/ 20 w 90"/>
                <a:gd name="T5" fmla="*/ 183 h 246"/>
                <a:gd name="T6" fmla="*/ 68 w 90"/>
                <a:gd name="T7" fmla="*/ 155 h 246"/>
                <a:gd name="T8" fmla="*/ 69 w 90"/>
                <a:gd name="T9" fmla="*/ 155 h 246"/>
                <a:gd name="T10" fmla="*/ 71 w 90"/>
                <a:gd name="T11" fmla="*/ 156 h 246"/>
                <a:gd name="T12" fmla="*/ 70 w 90"/>
                <a:gd name="T13" fmla="*/ 159 h 246"/>
                <a:gd name="T14" fmla="*/ 22 w 90"/>
                <a:gd name="T15" fmla="*/ 186 h 246"/>
                <a:gd name="T16" fmla="*/ 21 w 90"/>
                <a:gd name="T17" fmla="*/ 187 h 246"/>
                <a:gd name="T18" fmla="*/ 21 w 90"/>
                <a:gd name="T19" fmla="*/ 165 h 246"/>
                <a:gd name="T20" fmla="*/ 19 w 90"/>
                <a:gd name="T21" fmla="*/ 164 h 246"/>
                <a:gd name="T22" fmla="*/ 20 w 90"/>
                <a:gd name="T23" fmla="*/ 161 h 246"/>
                <a:gd name="T24" fmla="*/ 68 w 90"/>
                <a:gd name="T25" fmla="*/ 133 h 246"/>
                <a:gd name="T26" fmla="*/ 69 w 90"/>
                <a:gd name="T27" fmla="*/ 133 h 246"/>
                <a:gd name="T28" fmla="*/ 71 w 90"/>
                <a:gd name="T29" fmla="*/ 134 h 246"/>
                <a:gd name="T30" fmla="*/ 70 w 90"/>
                <a:gd name="T31" fmla="*/ 137 h 246"/>
                <a:gd name="T32" fmla="*/ 22 w 90"/>
                <a:gd name="T33" fmla="*/ 165 h 246"/>
                <a:gd name="T34" fmla="*/ 21 w 90"/>
                <a:gd name="T35" fmla="*/ 165 h 246"/>
                <a:gd name="T36" fmla="*/ 21 w 90"/>
                <a:gd name="T37" fmla="*/ 144 h 246"/>
                <a:gd name="T38" fmla="*/ 19 w 90"/>
                <a:gd name="T39" fmla="*/ 143 h 246"/>
                <a:gd name="T40" fmla="*/ 20 w 90"/>
                <a:gd name="T41" fmla="*/ 140 h 246"/>
                <a:gd name="T42" fmla="*/ 68 w 90"/>
                <a:gd name="T43" fmla="*/ 112 h 246"/>
                <a:gd name="T44" fmla="*/ 69 w 90"/>
                <a:gd name="T45" fmla="*/ 112 h 246"/>
                <a:gd name="T46" fmla="*/ 71 w 90"/>
                <a:gd name="T47" fmla="*/ 113 h 246"/>
                <a:gd name="T48" fmla="*/ 70 w 90"/>
                <a:gd name="T49" fmla="*/ 116 h 246"/>
                <a:gd name="T50" fmla="*/ 22 w 90"/>
                <a:gd name="T51" fmla="*/ 144 h 246"/>
                <a:gd name="T52" fmla="*/ 21 w 90"/>
                <a:gd name="T53" fmla="*/ 144 h 246"/>
                <a:gd name="T54" fmla="*/ 21 w 90"/>
                <a:gd name="T55" fmla="*/ 122 h 246"/>
                <a:gd name="T56" fmla="*/ 19 w 90"/>
                <a:gd name="T57" fmla="*/ 121 h 246"/>
                <a:gd name="T58" fmla="*/ 20 w 90"/>
                <a:gd name="T59" fmla="*/ 119 h 246"/>
                <a:gd name="T60" fmla="*/ 68 w 90"/>
                <a:gd name="T61" fmla="*/ 91 h 246"/>
                <a:gd name="T62" fmla="*/ 69 w 90"/>
                <a:gd name="T63" fmla="*/ 90 h 246"/>
                <a:gd name="T64" fmla="*/ 71 w 90"/>
                <a:gd name="T65" fmla="*/ 91 h 246"/>
                <a:gd name="T66" fmla="*/ 70 w 90"/>
                <a:gd name="T67" fmla="*/ 94 h 246"/>
                <a:gd name="T68" fmla="*/ 22 w 90"/>
                <a:gd name="T69" fmla="*/ 122 h 246"/>
                <a:gd name="T70" fmla="*/ 21 w 90"/>
                <a:gd name="T71" fmla="*/ 122 h 246"/>
                <a:gd name="T72" fmla="*/ 21 w 90"/>
                <a:gd name="T73" fmla="*/ 101 h 246"/>
                <a:gd name="T74" fmla="*/ 19 w 90"/>
                <a:gd name="T75" fmla="*/ 100 h 246"/>
                <a:gd name="T76" fmla="*/ 20 w 90"/>
                <a:gd name="T77" fmla="*/ 97 h 246"/>
                <a:gd name="T78" fmla="*/ 68 w 90"/>
                <a:gd name="T79" fmla="*/ 69 h 246"/>
                <a:gd name="T80" fmla="*/ 69 w 90"/>
                <a:gd name="T81" fmla="*/ 69 h 246"/>
                <a:gd name="T82" fmla="*/ 71 w 90"/>
                <a:gd name="T83" fmla="*/ 70 h 246"/>
                <a:gd name="T84" fmla="*/ 70 w 90"/>
                <a:gd name="T85" fmla="*/ 73 h 246"/>
                <a:gd name="T86" fmla="*/ 22 w 90"/>
                <a:gd name="T87" fmla="*/ 101 h 246"/>
                <a:gd name="T88" fmla="*/ 21 w 90"/>
                <a:gd name="T89" fmla="*/ 101 h 246"/>
                <a:gd name="T90" fmla="*/ 85 w 90"/>
                <a:gd name="T91" fmla="*/ 0 h 246"/>
                <a:gd name="T92" fmla="*/ 82 w 90"/>
                <a:gd name="T93" fmla="*/ 0 h 246"/>
                <a:gd name="T94" fmla="*/ 5 w 90"/>
                <a:gd name="T95" fmla="*/ 43 h 246"/>
                <a:gd name="T96" fmla="*/ 0 w 90"/>
                <a:gd name="T97" fmla="*/ 52 h 246"/>
                <a:gd name="T98" fmla="*/ 0 w 90"/>
                <a:gd name="T99" fmla="*/ 241 h 246"/>
                <a:gd name="T100" fmla="*/ 5 w 90"/>
                <a:gd name="T101" fmla="*/ 246 h 246"/>
                <a:gd name="T102" fmla="*/ 8 w 90"/>
                <a:gd name="T103" fmla="*/ 246 h 246"/>
                <a:gd name="T104" fmla="*/ 87 w 90"/>
                <a:gd name="T105" fmla="*/ 201 h 246"/>
                <a:gd name="T106" fmla="*/ 90 w 90"/>
                <a:gd name="T107" fmla="*/ 197 h 246"/>
                <a:gd name="T108" fmla="*/ 90 w 90"/>
                <a:gd name="T109" fmla="*/ 5 h 246"/>
                <a:gd name="T110" fmla="*/ 85 w 90"/>
                <a:gd name="T111" fmla="*/ 0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90" h="246">
                  <a:moveTo>
                    <a:pt x="21" y="187"/>
                  </a:moveTo>
                  <a:cubicBezTo>
                    <a:pt x="20" y="187"/>
                    <a:pt x="19" y="186"/>
                    <a:pt x="19" y="186"/>
                  </a:cubicBezTo>
                  <a:cubicBezTo>
                    <a:pt x="18" y="185"/>
                    <a:pt x="19" y="183"/>
                    <a:pt x="20" y="183"/>
                  </a:cubicBezTo>
                  <a:cubicBezTo>
                    <a:pt x="68" y="155"/>
                    <a:pt x="68" y="155"/>
                    <a:pt x="68" y="155"/>
                  </a:cubicBezTo>
                  <a:cubicBezTo>
                    <a:pt x="68" y="155"/>
                    <a:pt x="69" y="155"/>
                    <a:pt x="69" y="155"/>
                  </a:cubicBezTo>
                  <a:cubicBezTo>
                    <a:pt x="70" y="155"/>
                    <a:pt x="70" y="155"/>
                    <a:pt x="71" y="156"/>
                  </a:cubicBezTo>
                  <a:cubicBezTo>
                    <a:pt x="71" y="157"/>
                    <a:pt x="71" y="158"/>
                    <a:pt x="70" y="159"/>
                  </a:cubicBezTo>
                  <a:cubicBezTo>
                    <a:pt x="22" y="186"/>
                    <a:pt x="22" y="186"/>
                    <a:pt x="22" y="186"/>
                  </a:cubicBezTo>
                  <a:cubicBezTo>
                    <a:pt x="22" y="187"/>
                    <a:pt x="21" y="187"/>
                    <a:pt x="21" y="187"/>
                  </a:cubicBezTo>
                  <a:moveTo>
                    <a:pt x="21" y="165"/>
                  </a:moveTo>
                  <a:cubicBezTo>
                    <a:pt x="20" y="165"/>
                    <a:pt x="19" y="165"/>
                    <a:pt x="19" y="164"/>
                  </a:cubicBezTo>
                  <a:cubicBezTo>
                    <a:pt x="18" y="163"/>
                    <a:pt x="19" y="162"/>
                    <a:pt x="20" y="161"/>
                  </a:cubicBezTo>
                  <a:cubicBezTo>
                    <a:pt x="68" y="133"/>
                    <a:pt x="68" y="133"/>
                    <a:pt x="68" y="133"/>
                  </a:cubicBezTo>
                  <a:cubicBezTo>
                    <a:pt x="68" y="133"/>
                    <a:pt x="69" y="133"/>
                    <a:pt x="69" y="133"/>
                  </a:cubicBezTo>
                  <a:cubicBezTo>
                    <a:pt x="70" y="133"/>
                    <a:pt x="70" y="134"/>
                    <a:pt x="71" y="134"/>
                  </a:cubicBezTo>
                  <a:cubicBezTo>
                    <a:pt x="71" y="135"/>
                    <a:pt x="71" y="137"/>
                    <a:pt x="70" y="137"/>
                  </a:cubicBezTo>
                  <a:cubicBezTo>
                    <a:pt x="22" y="165"/>
                    <a:pt x="22" y="165"/>
                    <a:pt x="22" y="165"/>
                  </a:cubicBezTo>
                  <a:cubicBezTo>
                    <a:pt x="22" y="165"/>
                    <a:pt x="21" y="165"/>
                    <a:pt x="21" y="165"/>
                  </a:cubicBezTo>
                  <a:moveTo>
                    <a:pt x="21" y="144"/>
                  </a:moveTo>
                  <a:cubicBezTo>
                    <a:pt x="20" y="144"/>
                    <a:pt x="19" y="143"/>
                    <a:pt x="19" y="143"/>
                  </a:cubicBezTo>
                  <a:cubicBezTo>
                    <a:pt x="18" y="142"/>
                    <a:pt x="19" y="140"/>
                    <a:pt x="20" y="140"/>
                  </a:cubicBezTo>
                  <a:cubicBezTo>
                    <a:pt x="68" y="112"/>
                    <a:pt x="68" y="112"/>
                    <a:pt x="68" y="112"/>
                  </a:cubicBezTo>
                  <a:cubicBezTo>
                    <a:pt x="68" y="112"/>
                    <a:pt x="69" y="112"/>
                    <a:pt x="69" y="112"/>
                  </a:cubicBezTo>
                  <a:cubicBezTo>
                    <a:pt x="70" y="112"/>
                    <a:pt x="70" y="112"/>
                    <a:pt x="71" y="113"/>
                  </a:cubicBezTo>
                  <a:cubicBezTo>
                    <a:pt x="71" y="114"/>
                    <a:pt x="71" y="115"/>
                    <a:pt x="70" y="116"/>
                  </a:cubicBezTo>
                  <a:cubicBezTo>
                    <a:pt x="22" y="144"/>
                    <a:pt x="22" y="144"/>
                    <a:pt x="22" y="144"/>
                  </a:cubicBezTo>
                  <a:cubicBezTo>
                    <a:pt x="22" y="144"/>
                    <a:pt x="21" y="144"/>
                    <a:pt x="21" y="144"/>
                  </a:cubicBezTo>
                  <a:moveTo>
                    <a:pt x="21" y="122"/>
                  </a:moveTo>
                  <a:cubicBezTo>
                    <a:pt x="20" y="122"/>
                    <a:pt x="19" y="122"/>
                    <a:pt x="19" y="121"/>
                  </a:cubicBezTo>
                  <a:cubicBezTo>
                    <a:pt x="18" y="120"/>
                    <a:pt x="19" y="119"/>
                    <a:pt x="20" y="119"/>
                  </a:cubicBezTo>
                  <a:cubicBezTo>
                    <a:pt x="68" y="91"/>
                    <a:pt x="68" y="91"/>
                    <a:pt x="68" y="91"/>
                  </a:cubicBezTo>
                  <a:cubicBezTo>
                    <a:pt x="68" y="91"/>
                    <a:pt x="69" y="90"/>
                    <a:pt x="69" y="90"/>
                  </a:cubicBezTo>
                  <a:cubicBezTo>
                    <a:pt x="70" y="90"/>
                    <a:pt x="70" y="91"/>
                    <a:pt x="71" y="91"/>
                  </a:cubicBezTo>
                  <a:cubicBezTo>
                    <a:pt x="71" y="93"/>
                    <a:pt x="71" y="94"/>
                    <a:pt x="70" y="94"/>
                  </a:cubicBezTo>
                  <a:cubicBezTo>
                    <a:pt x="22" y="122"/>
                    <a:pt x="22" y="122"/>
                    <a:pt x="22" y="122"/>
                  </a:cubicBezTo>
                  <a:cubicBezTo>
                    <a:pt x="22" y="122"/>
                    <a:pt x="21" y="122"/>
                    <a:pt x="21" y="122"/>
                  </a:cubicBezTo>
                  <a:moveTo>
                    <a:pt x="21" y="101"/>
                  </a:moveTo>
                  <a:cubicBezTo>
                    <a:pt x="20" y="101"/>
                    <a:pt x="19" y="101"/>
                    <a:pt x="19" y="100"/>
                  </a:cubicBezTo>
                  <a:cubicBezTo>
                    <a:pt x="18" y="99"/>
                    <a:pt x="19" y="98"/>
                    <a:pt x="20" y="97"/>
                  </a:cubicBezTo>
                  <a:cubicBezTo>
                    <a:pt x="68" y="69"/>
                    <a:pt x="68" y="69"/>
                    <a:pt x="68" y="69"/>
                  </a:cubicBezTo>
                  <a:cubicBezTo>
                    <a:pt x="68" y="69"/>
                    <a:pt x="69" y="69"/>
                    <a:pt x="69" y="69"/>
                  </a:cubicBezTo>
                  <a:cubicBezTo>
                    <a:pt x="70" y="69"/>
                    <a:pt x="70" y="69"/>
                    <a:pt x="71" y="70"/>
                  </a:cubicBezTo>
                  <a:cubicBezTo>
                    <a:pt x="71" y="71"/>
                    <a:pt x="71" y="72"/>
                    <a:pt x="70" y="73"/>
                  </a:cubicBezTo>
                  <a:cubicBezTo>
                    <a:pt x="22" y="101"/>
                    <a:pt x="22" y="101"/>
                    <a:pt x="22" y="101"/>
                  </a:cubicBezTo>
                  <a:cubicBezTo>
                    <a:pt x="22" y="101"/>
                    <a:pt x="21" y="101"/>
                    <a:pt x="21" y="101"/>
                  </a:cubicBezTo>
                  <a:moveTo>
                    <a:pt x="85" y="0"/>
                  </a:moveTo>
                  <a:cubicBezTo>
                    <a:pt x="84" y="0"/>
                    <a:pt x="83" y="0"/>
                    <a:pt x="82" y="0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2" y="45"/>
                    <a:pt x="0" y="48"/>
                    <a:pt x="0" y="52"/>
                  </a:cubicBezTo>
                  <a:cubicBezTo>
                    <a:pt x="0" y="241"/>
                    <a:pt x="0" y="241"/>
                    <a:pt x="0" y="241"/>
                  </a:cubicBezTo>
                  <a:cubicBezTo>
                    <a:pt x="0" y="244"/>
                    <a:pt x="3" y="246"/>
                    <a:pt x="5" y="246"/>
                  </a:cubicBezTo>
                  <a:cubicBezTo>
                    <a:pt x="6" y="246"/>
                    <a:pt x="7" y="246"/>
                    <a:pt x="8" y="246"/>
                  </a:cubicBezTo>
                  <a:cubicBezTo>
                    <a:pt x="87" y="201"/>
                    <a:pt x="87" y="201"/>
                    <a:pt x="87" y="201"/>
                  </a:cubicBezTo>
                  <a:cubicBezTo>
                    <a:pt x="89" y="201"/>
                    <a:pt x="90" y="199"/>
                    <a:pt x="90" y="197"/>
                  </a:cubicBezTo>
                  <a:cubicBezTo>
                    <a:pt x="90" y="5"/>
                    <a:pt x="90" y="5"/>
                    <a:pt x="90" y="5"/>
                  </a:cubicBezTo>
                  <a:cubicBezTo>
                    <a:pt x="90" y="2"/>
                    <a:pt x="87" y="0"/>
                    <a:pt x="85" y="0"/>
                  </a:cubicBezTo>
                </a:path>
              </a:pathLst>
            </a:custGeom>
            <a:solidFill>
              <a:srgbClr val="5D486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8" name="Freeform 190"/>
            <p:cNvSpPr>
              <a:spLocks/>
            </p:cNvSpPr>
            <p:nvPr/>
          </p:nvSpPr>
          <p:spPr bwMode="auto">
            <a:xfrm>
              <a:off x="6923" y="2466"/>
              <a:ext cx="125" cy="76"/>
            </a:xfrm>
            <a:custGeom>
              <a:avLst/>
              <a:gdLst>
                <a:gd name="T0" fmla="*/ 51 w 53"/>
                <a:gd name="T1" fmla="*/ 0 h 32"/>
                <a:gd name="T2" fmla="*/ 50 w 53"/>
                <a:gd name="T3" fmla="*/ 0 h 32"/>
                <a:gd name="T4" fmla="*/ 2 w 53"/>
                <a:gd name="T5" fmla="*/ 28 h 32"/>
                <a:gd name="T6" fmla="*/ 1 w 53"/>
                <a:gd name="T7" fmla="*/ 31 h 32"/>
                <a:gd name="T8" fmla="*/ 3 w 53"/>
                <a:gd name="T9" fmla="*/ 32 h 32"/>
                <a:gd name="T10" fmla="*/ 4 w 53"/>
                <a:gd name="T11" fmla="*/ 32 h 32"/>
                <a:gd name="T12" fmla="*/ 52 w 53"/>
                <a:gd name="T13" fmla="*/ 4 h 32"/>
                <a:gd name="T14" fmla="*/ 53 w 53"/>
                <a:gd name="T15" fmla="*/ 1 h 32"/>
                <a:gd name="T16" fmla="*/ 51 w 53"/>
                <a:gd name="T17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32">
                  <a:moveTo>
                    <a:pt x="51" y="0"/>
                  </a:moveTo>
                  <a:cubicBezTo>
                    <a:pt x="51" y="0"/>
                    <a:pt x="50" y="0"/>
                    <a:pt x="50" y="0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1" y="29"/>
                    <a:pt x="0" y="30"/>
                    <a:pt x="1" y="31"/>
                  </a:cubicBezTo>
                  <a:cubicBezTo>
                    <a:pt x="1" y="32"/>
                    <a:pt x="2" y="32"/>
                    <a:pt x="3" y="32"/>
                  </a:cubicBezTo>
                  <a:cubicBezTo>
                    <a:pt x="3" y="32"/>
                    <a:pt x="4" y="32"/>
                    <a:pt x="4" y="32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3" y="3"/>
                    <a:pt x="53" y="2"/>
                    <a:pt x="53" y="1"/>
                  </a:cubicBezTo>
                  <a:cubicBezTo>
                    <a:pt x="52" y="0"/>
                    <a:pt x="52" y="0"/>
                    <a:pt x="5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9" name="Freeform 191"/>
            <p:cNvSpPr>
              <a:spLocks/>
            </p:cNvSpPr>
            <p:nvPr/>
          </p:nvSpPr>
          <p:spPr bwMode="auto">
            <a:xfrm>
              <a:off x="6923" y="2516"/>
              <a:ext cx="125" cy="76"/>
            </a:xfrm>
            <a:custGeom>
              <a:avLst/>
              <a:gdLst>
                <a:gd name="T0" fmla="*/ 51 w 53"/>
                <a:gd name="T1" fmla="*/ 0 h 32"/>
                <a:gd name="T2" fmla="*/ 50 w 53"/>
                <a:gd name="T3" fmla="*/ 1 h 32"/>
                <a:gd name="T4" fmla="*/ 2 w 53"/>
                <a:gd name="T5" fmla="*/ 29 h 32"/>
                <a:gd name="T6" fmla="*/ 1 w 53"/>
                <a:gd name="T7" fmla="*/ 31 h 32"/>
                <a:gd name="T8" fmla="*/ 3 w 53"/>
                <a:gd name="T9" fmla="*/ 32 h 32"/>
                <a:gd name="T10" fmla="*/ 4 w 53"/>
                <a:gd name="T11" fmla="*/ 32 h 32"/>
                <a:gd name="T12" fmla="*/ 52 w 53"/>
                <a:gd name="T13" fmla="*/ 4 h 32"/>
                <a:gd name="T14" fmla="*/ 53 w 53"/>
                <a:gd name="T15" fmla="*/ 1 h 32"/>
                <a:gd name="T16" fmla="*/ 51 w 53"/>
                <a:gd name="T17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32">
                  <a:moveTo>
                    <a:pt x="51" y="0"/>
                  </a:moveTo>
                  <a:cubicBezTo>
                    <a:pt x="51" y="0"/>
                    <a:pt x="50" y="1"/>
                    <a:pt x="50" y="1"/>
                  </a:cubicBezTo>
                  <a:cubicBezTo>
                    <a:pt x="2" y="29"/>
                    <a:pt x="2" y="29"/>
                    <a:pt x="2" y="29"/>
                  </a:cubicBezTo>
                  <a:cubicBezTo>
                    <a:pt x="1" y="29"/>
                    <a:pt x="0" y="30"/>
                    <a:pt x="1" y="31"/>
                  </a:cubicBezTo>
                  <a:cubicBezTo>
                    <a:pt x="1" y="32"/>
                    <a:pt x="2" y="32"/>
                    <a:pt x="3" y="32"/>
                  </a:cubicBezTo>
                  <a:cubicBezTo>
                    <a:pt x="3" y="32"/>
                    <a:pt x="4" y="32"/>
                    <a:pt x="4" y="32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3" y="4"/>
                    <a:pt x="53" y="3"/>
                    <a:pt x="53" y="1"/>
                  </a:cubicBezTo>
                  <a:cubicBezTo>
                    <a:pt x="52" y="1"/>
                    <a:pt x="52" y="0"/>
                    <a:pt x="5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0" name="Freeform 192"/>
            <p:cNvSpPr>
              <a:spLocks/>
            </p:cNvSpPr>
            <p:nvPr/>
          </p:nvSpPr>
          <p:spPr bwMode="auto">
            <a:xfrm>
              <a:off x="6923" y="2568"/>
              <a:ext cx="125" cy="76"/>
            </a:xfrm>
            <a:custGeom>
              <a:avLst/>
              <a:gdLst>
                <a:gd name="T0" fmla="*/ 51 w 53"/>
                <a:gd name="T1" fmla="*/ 0 h 32"/>
                <a:gd name="T2" fmla="*/ 50 w 53"/>
                <a:gd name="T3" fmla="*/ 0 h 32"/>
                <a:gd name="T4" fmla="*/ 2 w 53"/>
                <a:gd name="T5" fmla="*/ 28 h 32"/>
                <a:gd name="T6" fmla="*/ 1 w 53"/>
                <a:gd name="T7" fmla="*/ 31 h 32"/>
                <a:gd name="T8" fmla="*/ 3 w 53"/>
                <a:gd name="T9" fmla="*/ 32 h 32"/>
                <a:gd name="T10" fmla="*/ 4 w 53"/>
                <a:gd name="T11" fmla="*/ 32 h 32"/>
                <a:gd name="T12" fmla="*/ 52 w 53"/>
                <a:gd name="T13" fmla="*/ 4 h 32"/>
                <a:gd name="T14" fmla="*/ 53 w 53"/>
                <a:gd name="T15" fmla="*/ 1 h 32"/>
                <a:gd name="T16" fmla="*/ 51 w 53"/>
                <a:gd name="T17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32">
                  <a:moveTo>
                    <a:pt x="51" y="0"/>
                  </a:moveTo>
                  <a:cubicBezTo>
                    <a:pt x="51" y="0"/>
                    <a:pt x="50" y="0"/>
                    <a:pt x="50" y="0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1" y="28"/>
                    <a:pt x="0" y="30"/>
                    <a:pt x="1" y="31"/>
                  </a:cubicBezTo>
                  <a:cubicBezTo>
                    <a:pt x="1" y="31"/>
                    <a:pt x="2" y="32"/>
                    <a:pt x="3" y="32"/>
                  </a:cubicBezTo>
                  <a:cubicBezTo>
                    <a:pt x="3" y="32"/>
                    <a:pt x="4" y="32"/>
                    <a:pt x="4" y="32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3" y="3"/>
                    <a:pt x="53" y="2"/>
                    <a:pt x="53" y="1"/>
                  </a:cubicBezTo>
                  <a:cubicBezTo>
                    <a:pt x="52" y="0"/>
                    <a:pt x="52" y="0"/>
                    <a:pt x="5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1" name="Freeform 193"/>
            <p:cNvSpPr>
              <a:spLocks/>
            </p:cNvSpPr>
            <p:nvPr/>
          </p:nvSpPr>
          <p:spPr bwMode="auto">
            <a:xfrm>
              <a:off x="6923" y="2618"/>
              <a:ext cx="125" cy="75"/>
            </a:xfrm>
            <a:custGeom>
              <a:avLst/>
              <a:gdLst>
                <a:gd name="T0" fmla="*/ 51 w 53"/>
                <a:gd name="T1" fmla="*/ 0 h 32"/>
                <a:gd name="T2" fmla="*/ 50 w 53"/>
                <a:gd name="T3" fmla="*/ 0 h 32"/>
                <a:gd name="T4" fmla="*/ 2 w 53"/>
                <a:gd name="T5" fmla="*/ 28 h 32"/>
                <a:gd name="T6" fmla="*/ 1 w 53"/>
                <a:gd name="T7" fmla="*/ 31 h 32"/>
                <a:gd name="T8" fmla="*/ 3 w 53"/>
                <a:gd name="T9" fmla="*/ 32 h 32"/>
                <a:gd name="T10" fmla="*/ 4 w 53"/>
                <a:gd name="T11" fmla="*/ 32 h 32"/>
                <a:gd name="T12" fmla="*/ 52 w 53"/>
                <a:gd name="T13" fmla="*/ 4 h 32"/>
                <a:gd name="T14" fmla="*/ 53 w 53"/>
                <a:gd name="T15" fmla="*/ 1 h 32"/>
                <a:gd name="T16" fmla="*/ 51 w 53"/>
                <a:gd name="T17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32">
                  <a:moveTo>
                    <a:pt x="51" y="0"/>
                  </a:moveTo>
                  <a:cubicBezTo>
                    <a:pt x="51" y="0"/>
                    <a:pt x="50" y="0"/>
                    <a:pt x="50" y="0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1" y="29"/>
                    <a:pt x="0" y="30"/>
                    <a:pt x="1" y="31"/>
                  </a:cubicBezTo>
                  <a:cubicBezTo>
                    <a:pt x="1" y="32"/>
                    <a:pt x="2" y="32"/>
                    <a:pt x="3" y="32"/>
                  </a:cubicBezTo>
                  <a:cubicBezTo>
                    <a:pt x="3" y="32"/>
                    <a:pt x="4" y="32"/>
                    <a:pt x="4" y="32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3" y="4"/>
                    <a:pt x="53" y="2"/>
                    <a:pt x="53" y="1"/>
                  </a:cubicBezTo>
                  <a:cubicBezTo>
                    <a:pt x="52" y="1"/>
                    <a:pt x="52" y="0"/>
                    <a:pt x="5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2" name="Freeform 194"/>
            <p:cNvSpPr>
              <a:spLocks/>
            </p:cNvSpPr>
            <p:nvPr/>
          </p:nvSpPr>
          <p:spPr bwMode="auto">
            <a:xfrm>
              <a:off x="6923" y="2670"/>
              <a:ext cx="125" cy="75"/>
            </a:xfrm>
            <a:custGeom>
              <a:avLst/>
              <a:gdLst>
                <a:gd name="T0" fmla="*/ 51 w 53"/>
                <a:gd name="T1" fmla="*/ 0 h 32"/>
                <a:gd name="T2" fmla="*/ 50 w 53"/>
                <a:gd name="T3" fmla="*/ 0 h 32"/>
                <a:gd name="T4" fmla="*/ 2 w 53"/>
                <a:gd name="T5" fmla="*/ 28 h 32"/>
                <a:gd name="T6" fmla="*/ 1 w 53"/>
                <a:gd name="T7" fmla="*/ 31 h 32"/>
                <a:gd name="T8" fmla="*/ 3 w 53"/>
                <a:gd name="T9" fmla="*/ 32 h 32"/>
                <a:gd name="T10" fmla="*/ 4 w 53"/>
                <a:gd name="T11" fmla="*/ 31 h 32"/>
                <a:gd name="T12" fmla="*/ 52 w 53"/>
                <a:gd name="T13" fmla="*/ 4 h 32"/>
                <a:gd name="T14" fmla="*/ 53 w 53"/>
                <a:gd name="T15" fmla="*/ 1 h 32"/>
                <a:gd name="T16" fmla="*/ 51 w 53"/>
                <a:gd name="T17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32">
                  <a:moveTo>
                    <a:pt x="51" y="0"/>
                  </a:moveTo>
                  <a:cubicBezTo>
                    <a:pt x="51" y="0"/>
                    <a:pt x="50" y="0"/>
                    <a:pt x="50" y="0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1" y="28"/>
                    <a:pt x="0" y="30"/>
                    <a:pt x="1" y="31"/>
                  </a:cubicBezTo>
                  <a:cubicBezTo>
                    <a:pt x="1" y="31"/>
                    <a:pt x="2" y="32"/>
                    <a:pt x="3" y="32"/>
                  </a:cubicBezTo>
                  <a:cubicBezTo>
                    <a:pt x="3" y="32"/>
                    <a:pt x="4" y="32"/>
                    <a:pt x="4" y="31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3" y="3"/>
                    <a:pt x="53" y="2"/>
                    <a:pt x="53" y="1"/>
                  </a:cubicBezTo>
                  <a:cubicBezTo>
                    <a:pt x="52" y="0"/>
                    <a:pt x="52" y="0"/>
                    <a:pt x="5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3" name="Freeform 195"/>
            <p:cNvSpPr>
              <a:spLocks/>
            </p:cNvSpPr>
            <p:nvPr/>
          </p:nvSpPr>
          <p:spPr bwMode="auto">
            <a:xfrm>
              <a:off x="6016" y="3583"/>
              <a:ext cx="168" cy="173"/>
            </a:xfrm>
            <a:custGeom>
              <a:avLst/>
              <a:gdLst>
                <a:gd name="T0" fmla="*/ 64 w 71"/>
                <a:gd name="T1" fmla="*/ 0 h 73"/>
                <a:gd name="T2" fmla="*/ 60 w 71"/>
                <a:gd name="T3" fmla="*/ 2 h 73"/>
                <a:gd name="T4" fmla="*/ 26 w 71"/>
                <a:gd name="T5" fmla="*/ 61 h 73"/>
                <a:gd name="T6" fmla="*/ 8 w 71"/>
                <a:gd name="T7" fmla="*/ 50 h 73"/>
                <a:gd name="T8" fmla="*/ 6 w 71"/>
                <a:gd name="T9" fmla="*/ 49 h 73"/>
                <a:gd name="T10" fmla="*/ 1 w 71"/>
                <a:gd name="T11" fmla="*/ 52 h 73"/>
                <a:gd name="T12" fmla="*/ 3 w 71"/>
                <a:gd name="T13" fmla="*/ 59 h 73"/>
                <a:gd name="T14" fmla="*/ 25 w 71"/>
                <a:gd name="T15" fmla="*/ 73 h 73"/>
                <a:gd name="T16" fmla="*/ 28 w 71"/>
                <a:gd name="T17" fmla="*/ 73 h 73"/>
                <a:gd name="T18" fmla="*/ 29 w 71"/>
                <a:gd name="T19" fmla="*/ 73 h 73"/>
                <a:gd name="T20" fmla="*/ 33 w 71"/>
                <a:gd name="T21" fmla="*/ 71 h 73"/>
                <a:gd name="T22" fmla="*/ 69 w 71"/>
                <a:gd name="T23" fmla="*/ 7 h 73"/>
                <a:gd name="T24" fmla="*/ 67 w 71"/>
                <a:gd name="T25" fmla="*/ 0 h 73"/>
                <a:gd name="T26" fmla="*/ 64 w 71"/>
                <a:gd name="T27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1" h="73">
                  <a:moveTo>
                    <a:pt x="64" y="0"/>
                  </a:moveTo>
                  <a:cubicBezTo>
                    <a:pt x="63" y="0"/>
                    <a:pt x="61" y="1"/>
                    <a:pt x="60" y="2"/>
                  </a:cubicBezTo>
                  <a:cubicBezTo>
                    <a:pt x="26" y="61"/>
                    <a:pt x="26" y="61"/>
                    <a:pt x="26" y="61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7" y="49"/>
                    <a:pt x="6" y="49"/>
                    <a:pt x="6" y="49"/>
                  </a:cubicBezTo>
                  <a:cubicBezTo>
                    <a:pt x="4" y="49"/>
                    <a:pt x="2" y="50"/>
                    <a:pt x="1" y="52"/>
                  </a:cubicBezTo>
                  <a:cubicBezTo>
                    <a:pt x="0" y="54"/>
                    <a:pt x="0" y="58"/>
                    <a:pt x="3" y="59"/>
                  </a:cubicBezTo>
                  <a:cubicBezTo>
                    <a:pt x="25" y="73"/>
                    <a:pt x="25" y="73"/>
                    <a:pt x="25" y="73"/>
                  </a:cubicBezTo>
                  <a:cubicBezTo>
                    <a:pt x="26" y="73"/>
                    <a:pt x="27" y="73"/>
                    <a:pt x="28" y="73"/>
                  </a:cubicBezTo>
                  <a:cubicBezTo>
                    <a:pt x="28" y="73"/>
                    <a:pt x="29" y="73"/>
                    <a:pt x="29" y="73"/>
                  </a:cubicBezTo>
                  <a:cubicBezTo>
                    <a:pt x="31" y="73"/>
                    <a:pt x="32" y="72"/>
                    <a:pt x="33" y="71"/>
                  </a:cubicBezTo>
                  <a:cubicBezTo>
                    <a:pt x="69" y="7"/>
                    <a:pt x="69" y="7"/>
                    <a:pt x="69" y="7"/>
                  </a:cubicBezTo>
                  <a:cubicBezTo>
                    <a:pt x="71" y="5"/>
                    <a:pt x="70" y="2"/>
                    <a:pt x="67" y="0"/>
                  </a:cubicBezTo>
                  <a:cubicBezTo>
                    <a:pt x="66" y="0"/>
                    <a:pt x="65" y="0"/>
                    <a:pt x="64" y="0"/>
                  </a:cubicBezTo>
                </a:path>
              </a:pathLst>
            </a:custGeom>
            <a:solidFill>
              <a:srgbClr val="5D486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4" name="Freeform 196"/>
            <p:cNvSpPr>
              <a:spLocks noEditPoints="1"/>
            </p:cNvSpPr>
            <p:nvPr/>
          </p:nvSpPr>
          <p:spPr bwMode="auto">
            <a:xfrm>
              <a:off x="5919" y="2180"/>
              <a:ext cx="890" cy="1377"/>
            </a:xfrm>
            <a:custGeom>
              <a:avLst/>
              <a:gdLst>
                <a:gd name="T0" fmla="*/ 84 w 376"/>
                <a:gd name="T1" fmla="*/ 344 h 582"/>
                <a:gd name="T2" fmla="*/ 63 w 376"/>
                <a:gd name="T3" fmla="*/ 331 h 582"/>
                <a:gd name="T4" fmla="*/ 83 w 376"/>
                <a:gd name="T5" fmla="*/ 296 h 582"/>
                <a:gd name="T6" fmla="*/ 87 w 376"/>
                <a:gd name="T7" fmla="*/ 295 h 582"/>
                <a:gd name="T8" fmla="*/ 71 w 376"/>
                <a:gd name="T9" fmla="*/ 329 h 582"/>
                <a:gd name="T10" fmla="*/ 88 w 376"/>
                <a:gd name="T11" fmla="*/ 343 h 582"/>
                <a:gd name="T12" fmla="*/ 172 w 376"/>
                <a:gd name="T13" fmla="*/ 357 h 582"/>
                <a:gd name="T14" fmla="*/ 199 w 376"/>
                <a:gd name="T15" fmla="*/ 209 h 582"/>
                <a:gd name="T16" fmla="*/ 260 w 376"/>
                <a:gd name="T17" fmla="*/ 244 h 582"/>
                <a:gd name="T18" fmla="*/ 172 w 376"/>
                <a:gd name="T19" fmla="*/ 357 h 582"/>
                <a:gd name="T20" fmla="*/ 290 w 376"/>
                <a:gd name="T21" fmla="*/ 224 h 582"/>
                <a:gd name="T22" fmla="*/ 306 w 376"/>
                <a:gd name="T23" fmla="*/ 190 h 582"/>
                <a:gd name="T24" fmla="*/ 288 w 376"/>
                <a:gd name="T25" fmla="*/ 177 h 582"/>
                <a:gd name="T26" fmla="*/ 293 w 376"/>
                <a:gd name="T27" fmla="*/ 175 h 582"/>
                <a:gd name="T28" fmla="*/ 313 w 376"/>
                <a:gd name="T29" fmla="*/ 188 h 582"/>
                <a:gd name="T30" fmla="*/ 294 w 376"/>
                <a:gd name="T31" fmla="*/ 223 h 582"/>
                <a:gd name="T32" fmla="*/ 355 w 376"/>
                <a:gd name="T33" fmla="*/ 24 h 582"/>
                <a:gd name="T34" fmla="*/ 25 w 376"/>
                <a:gd name="T35" fmla="*/ 215 h 582"/>
                <a:gd name="T36" fmla="*/ 21 w 376"/>
                <a:gd name="T37" fmla="*/ 556 h 582"/>
                <a:gd name="T38" fmla="*/ 22 w 376"/>
                <a:gd name="T39" fmla="*/ 558 h 582"/>
                <a:gd name="T40" fmla="*/ 353 w 376"/>
                <a:gd name="T41" fmla="*/ 367 h 582"/>
                <a:gd name="T42" fmla="*/ 356 w 376"/>
                <a:gd name="T43" fmla="*/ 25 h 582"/>
                <a:gd name="T44" fmla="*/ 355 w 376"/>
                <a:gd name="T45" fmla="*/ 24 h 582"/>
                <a:gd name="T46" fmla="*/ 18 w 376"/>
                <a:gd name="T47" fmla="*/ 563 h 582"/>
                <a:gd name="T48" fmla="*/ 14 w 376"/>
                <a:gd name="T49" fmla="*/ 222 h 582"/>
                <a:gd name="T50" fmla="*/ 351 w 376"/>
                <a:gd name="T51" fmla="*/ 19 h 582"/>
                <a:gd name="T52" fmla="*/ 359 w 376"/>
                <a:gd name="T53" fmla="*/ 19 h 582"/>
                <a:gd name="T54" fmla="*/ 362 w 376"/>
                <a:gd name="T55" fmla="*/ 363 h 582"/>
                <a:gd name="T56" fmla="*/ 26 w 376"/>
                <a:gd name="T57" fmla="*/ 563 h 582"/>
                <a:gd name="T58" fmla="*/ 359 w 376"/>
                <a:gd name="T59" fmla="*/ 0 h 582"/>
                <a:gd name="T60" fmla="*/ 16 w 376"/>
                <a:gd name="T61" fmla="*/ 195 h 582"/>
                <a:gd name="T62" fmla="*/ 0 w 376"/>
                <a:gd name="T63" fmla="*/ 565 h 582"/>
                <a:gd name="T64" fmla="*/ 26 w 376"/>
                <a:gd name="T65" fmla="*/ 580 h 582"/>
                <a:gd name="T66" fmla="*/ 376 w 376"/>
                <a:gd name="T67" fmla="*/ 368 h 582"/>
                <a:gd name="T68" fmla="*/ 359 w 376"/>
                <a:gd name="T69" fmla="*/ 0 h 5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76" h="582">
                  <a:moveTo>
                    <a:pt x="85" y="344"/>
                  </a:moveTo>
                  <a:cubicBezTo>
                    <a:pt x="85" y="344"/>
                    <a:pt x="84" y="344"/>
                    <a:pt x="84" y="344"/>
                  </a:cubicBezTo>
                  <a:cubicBezTo>
                    <a:pt x="65" y="333"/>
                    <a:pt x="65" y="333"/>
                    <a:pt x="65" y="333"/>
                  </a:cubicBezTo>
                  <a:cubicBezTo>
                    <a:pt x="64" y="333"/>
                    <a:pt x="63" y="332"/>
                    <a:pt x="63" y="331"/>
                  </a:cubicBezTo>
                  <a:cubicBezTo>
                    <a:pt x="63" y="330"/>
                    <a:pt x="63" y="329"/>
                    <a:pt x="64" y="329"/>
                  </a:cubicBezTo>
                  <a:cubicBezTo>
                    <a:pt x="83" y="296"/>
                    <a:pt x="83" y="296"/>
                    <a:pt x="83" y="296"/>
                  </a:cubicBezTo>
                  <a:cubicBezTo>
                    <a:pt x="83" y="295"/>
                    <a:pt x="84" y="294"/>
                    <a:pt x="85" y="294"/>
                  </a:cubicBezTo>
                  <a:cubicBezTo>
                    <a:pt x="86" y="294"/>
                    <a:pt x="86" y="294"/>
                    <a:pt x="87" y="295"/>
                  </a:cubicBezTo>
                  <a:cubicBezTo>
                    <a:pt x="88" y="295"/>
                    <a:pt x="89" y="297"/>
                    <a:pt x="88" y="299"/>
                  </a:cubicBezTo>
                  <a:cubicBezTo>
                    <a:pt x="71" y="329"/>
                    <a:pt x="71" y="329"/>
                    <a:pt x="71" y="329"/>
                  </a:cubicBezTo>
                  <a:cubicBezTo>
                    <a:pt x="87" y="338"/>
                    <a:pt x="87" y="338"/>
                    <a:pt x="87" y="338"/>
                  </a:cubicBezTo>
                  <a:cubicBezTo>
                    <a:pt x="88" y="339"/>
                    <a:pt x="89" y="341"/>
                    <a:pt x="88" y="343"/>
                  </a:cubicBezTo>
                  <a:cubicBezTo>
                    <a:pt x="87" y="344"/>
                    <a:pt x="86" y="344"/>
                    <a:pt x="85" y="344"/>
                  </a:cubicBezTo>
                  <a:moveTo>
                    <a:pt x="172" y="357"/>
                  </a:moveTo>
                  <a:cubicBezTo>
                    <a:pt x="152" y="357"/>
                    <a:pt x="139" y="341"/>
                    <a:pt x="139" y="314"/>
                  </a:cubicBezTo>
                  <a:cubicBezTo>
                    <a:pt x="139" y="275"/>
                    <a:pt x="166" y="229"/>
                    <a:pt x="199" y="209"/>
                  </a:cubicBezTo>
                  <a:cubicBezTo>
                    <a:pt x="209" y="204"/>
                    <a:pt x="218" y="201"/>
                    <a:pt x="226" y="201"/>
                  </a:cubicBezTo>
                  <a:cubicBezTo>
                    <a:pt x="246" y="201"/>
                    <a:pt x="260" y="217"/>
                    <a:pt x="260" y="244"/>
                  </a:cubicBezTo>
                  <a:cubicBezTo>
                    <a:pt x="260" y="283"/>
                    <a:pt x="233" y="330"/>
                    <a:pt x="199" y="349"/>
                  </a:cubicBezTo>
                  <a:cubicBezTo>
                    <a:pt x="190" y="355"/>
                    <a:pt x="180" y="357"/>
                    <a:pt x="172" y="357"/>
                  </a:cubicBezTo>
                  <a:moveTo>
                    <a:pt x="291" y="225"/>
                  </a:moveTo>
                  <a:cubicBezTo>
                    <a:pt x="291" y="225"/>
                    <a:pt x="290" y="225"/>
                    <a:pt x="290" y="224"/>
                  </a:cubicBezTo>
                  <a:cubicBezTo>
                    <a:pt x="288" y="224"/>
                    <a:pt x="288" y="222"/>
                    <a:pt x="289" y="220"/>
                  </a:cubicBezTo>
                  <a:cubicBezTo>
                    <a:pt x="306" y="190"/>
                    <a:pt x="306" y="190"/>
                    <a:pt x="306" y="190"/>
                  </a:cubicBezTo>
                  <a:cubicBezTo>
                    <a:pt x="290" y="181"/>
                    <a:pt x="290" y="181"/>
                    <a:pt x="290" y="181"/>
                  </a:cubicBezTo>
                  <a:cubicBezTo>
                    <a:pt x="288" y="180"/>
                    <a:pt x="288" y="178"/>
                    <a:pt x="288" y="177"/>
                  </a:cubicBezTo>
                  <a:cubicBezTo>
                    <a:pt x="289" y="175"/>
                    <a:pt x="290" y="175"/>
                    <a:pt x="291" y="175"/>
                  </a:cubicBezTo>
                  <a:cubicBezTo>
                    <a:pt x="292" y="175"/>
                    <a:pt x="292" y="175"/>
                    <a:pt x="293" y="175"/>
                  </a:cubicBezTo>
                  <a:cubicBezTo>
                    <a:pt x="312" y="186"/>
                    <a:pt x="312" y="186"/>
                    <a:pt x="312" y="186"/>
                  </a:cubicBezTo>
                  <a:cubicBezTo>
                    <a:pt x="313" y="187"/>
                    <a:pt x="313" y="187"/>
                    <a:pt x="313" y="188"/>
                  </a:cubicBezTo>
                  <a:cubicBezTo>
                    <a:pt x="313" y="189"/>
                    <a:pt x="313" y="190"/>
                    <a:pt x="313" y="191"/>
                  </a:cubicBezTo>
                  <a:cubicBezTo>
                    <a:pt x="294" y="223"/>
                    <a:pt x="294" y="223"/>
                    <a:pt x="294" y="223"/>
                  </a:cubicBezTo>
                  <a:cubicBezTo>
                    <a:pt x="294" y="224"/>
                    <a:pt x="292" y="225"/>
                    <a:pt x="291" y="225"/>
                  </a:cubicBezTo>
                  <a:moveTo>
                    <a:pt x="355" y="24"/>
                  </a:moveTo>
                  <a:cubicBezTo>
                    <a:pt x="355" y="24"/>
                    <a:pt x="355" y="24"/>
                    <a:pt x="355" y="24"/>
                  </a:cubicBezTo>
                  <a:cubicBezTo>
                    <a:pt x="25" y="215"/>
                    <a:pt x="25" y="215"/>
                    <a:pt x="25" y="215"/>
                  </a:cubicBezTo>
                  <a:cubicBezTo>
                    <a:pt x="22" y="216"/>
                    <a:pt x="21" y="219"/>
                    <a:pt x="21" y="222"/>
                  </a:cubicBezTo>
                  <a:cubicBezTo>
                    <a:pt x="21" y="556"/>
                    <a:pt x="21" y="556"/>
                    <a:pt x="21" y="556"/>
                  </a:cubicBezTo>
                  <a:cubicBezTo>
                    <a:pt x="21" y="557"/>
                    <a:pt x="21" y="558"/>
                    <a:pt x="22" y="558"/>
                  </a:cubicBezTo>
                  <a:cubicBezTo>
                    <a:pt x="22" y="558"/>
                    <a:pt x="22" y="558"/>
                    <a:pt x="22" y="558"/>
                  </a:cubicBezTo>
                  <a:cubicBezTo>
                    <a:pt x="23" y="558"/>
                    <a:pt x="23" y="558"/>
                    <a:pt x="23" y="558"/>
                  </a:cubicBezTo>
                  <a:cubicBezTo>
                    <a:pt x="353" y="367"/>
                    <a:pt x="353" y="367"/>
                    <a:pt x="353" y="367"/>
                  </a:cubicBezTo>
                  <a:cubicBezTo>
                    <a:pt x="355" y="366"/>
                    <a:pt x="356" y="365"/>
                    <a:pt x="356" y="363"/>
                  </a:cubicBezTo>
                  <a:cubicBezTo>
                    <a:pt x="356" y="25"/>
                    <a:pt x="356" y="25"/>
                    <a:pt x="356" y="25"/>
                  </a:cubicBezTo>
                  <a:cubicBezTo>
                    <a:pt x="355" y="24"/>
                    <a:pt x="355" y="24"/>
                    <a:pt x="355" y="24"/>
                  </a:cubicBezTo>
                  <a:cubicBezTo>
                    <a:pt x="355" y="24"/>
                    <a:pt x="355" y="24"/>
                    <a:pt x="355" y="24"/>
                  </a:cubicBezTo>
                  <a:moveTo>
                    <a:pt x="22" y="564"/>
                  </a:moveTo>
                  <a:cubicBezTo>
                    <a:pt x="21" y="564"/>
                    <a:pt x="20" y="564"/>
                    <a:pt x="18" y="563"/>
                  </a:cubicBezTo>
                  <a:cubicBezTo>
                    <a:pt x="16" y="562"/>
                    <a:pt x="14" y="559"/>
                    <a:pt x="14" y="556"/>
                  </a:cubicBezTo>
                  <a:cubicBezTo>
                    <a:pt x="14" y="222"/>
                    <a:pt x="14" y="222"/>
                    <a:pt x="14" y="222"/>
                  </a:cubicBezTo>
                  <a:cubicBezTo>
                    <a:pt x="14" y="217"/>
                    <a:pt x="17" y="212"/>
                    <a:pt x="22" y="209"/>
                  </a:cubicBezTo>
                  <a:cubicBezTo>
                    <a:pt x="351" y="19"/>
                    <a:pt x="351" y="19"/>
                    <a:pt x="351" y="19"/>
                  </a:cubicBezTo>
                  <a:cubicBezTo>
                    <a:pt x="353" y="18"/>
                    <a:pt x="354" y="18"/>
                    <a:pt x="355" y="18"/>
                  </a:cubicBezTo>
                  <a:cubicBezTo>
                    <a:pt x="356" y="18"/>
                    <a:pt x="357" y="18"/>
                    <a:pt x="359" y="19"/>
                  </a:cubicBezTo>
                  <a:cubicBezTo>
                    <a:pt x="361" y="20"/>
                    <a:pt x="362" y="22"/>
                    <a:pt x="362" y="25"/>
                  </a:cubicBezTo>
                  <a:cubicBezTo>
                    <a:pt x="362" y="363"/>
                    <a:pt x="362" y="363"/>
                    <a:pt x="362" y="363"/>
                  </a:cubicBezTo>
                  <a:cubicBezTo>
                    <a:pt x="362" y="367"/>
                    <a:pt x="360" y="371"/>
                    <a:pt x="357" y="373"/>
                  </a:cubicBezTo>
                  <a:cubicBezTo>
                    <a:pt x="26" y="563"/>
                    <a:pt x="26" y="563"/>
                    <a:pt x="26" y="563"/>
                  </a:cubicBezTo>
                  <a:cubicBezTo>
                    <a:pt x="25" y="564"/>
                    <a:pt x="24" y="564"/>
                    <a:pt x="22" y="564"/>
                  </a:cubicBezTo>
                  <a:moveTo>
                    <a:pt x="359" y="0"/>
                  </a:moveTo>
                  <a:cubicBezTo>
                    <a:pt x="356" y="0"/>
                    <a:pt x="354" y="1"/>
                    <a:pt x="351" y="2"/>
                  </a:cubicBezTo>
                  <a:cubicBezTo>
                    <a:pt x="16" y="195"/>
                    <a:pt x="16" y="195"/>
                    <a:pt x="16" y="195"/>
                  </a:cubicBezTo>
                  <a:cubicBezTo>
                    <a:pt x="6" y="201"/>
                    <a:pt x="0" y="212"/>
                    <a:pt x="0" y="223"/>
                  </a:cubicBezTo>
                  <a:cubicBezTo>
                    <a:pt x="0" y="565"/>
                    <a:pt x="0" y="565"/>
                    <a:pt x="0" y="565"/>
                  </a:cubicBezTo>
                  <a:cubicBezTo>
                    <a:pt x="0" y="575"/>
                    <a:pt x="8" y="582"/>
                    <a:pt x="17" y="582"/>
                  </a:cubicBezTo>
                  <a:cubicBezTo>
                    <a:pt x="20" y="582"/>
                    <a:pt x="23" y="582"/>
                    <a:pt x="26" y="580"/>
                  </a:cubicBezTo>
                  <a:cubicBezTo>
                    <a:pt x="368" y="383"/>
                    <a:pt x="368" y="383"/>
                    <a:pt x="368" y="383"/>
                  </a:cubicBezTo>
                  <a:cubicBezTo>
                    <a:pt x="373" y="380"/>
                    <a:pt x="376" y="374"/>
                    <a:pt x="376" y="368"/>
                  </a:cubicBezTo>
                  <a:cubicBezTo>
                    <a:pt x="376" y="17"/>
                    <a:pt x="376" y="17"/>
                    <a:pt x="376" y="17"/>
                  </a:cubicBezTo>
                  <a:cubicBezTo>
                    <a:pt x="376" y="7"/>
                    <a:pt x="368" y="0"/>
                    <a:pt x="359" y="0"/>
                  </a:cubicBezTo>
                </a:path>
              </a:pathLst>
            </a:custGeom>
            <a:solidFill>
              <a:srgbClr val="5D486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5" name="Freeform 197"/>
            <p:cNvSpPr>
              <a:spLocks noEditPoints="1"/>
            </p:cNvSpPr>
            <p:nvPr/>
          </p:nvSpPr>
          <p:spPr bwMode="auto">
            <a:xfrm>
              <a:off x="5952" y="2223"/>
              <a:ext cx="824" cy="1291"/>
            </a:xfrm>
            <a:custGeom>
              <a:avLst/>
              <a:gdLst>
                <a:gd name="T0" fmla="*/ 8 w 348"/>
                <a:gd name="T1" fmla="*/ 540 h 546"/>
                <a:gd name="T2" fmla="*/ 8 w 348"/>
                <a:gd name="T3" fmla="*/ 540 h 546"/>
                <a:gd name="T4" fmla="*/ 7 w 348"/>
                <a:gd name="T5" fmla="*/ 538 h 546"/>
                <a:gd name="T6" fmla="*/ 7 w 348"/>
                <a:gd name="T7" fmla="*/ 204 h 546"/>
                <a:gd name="T8" fmla="*/ 11 w 348"/>
                <a:gd name="T9" fmla="*/ 197 h 546"/>
                <a:gd name="T10" fmla="*/ 341 w 348"/>
                <a:gd name="T11" fmla="*/ 6 h 546"/>
                <a:gd name="T12" fmla="*/ 341 w 348"/>
                <a:gd name="T13" fmla="*/ 6 h 546"/>
                <a:gd name="T14" fmla="*/ 341 w 348"/>
                <a:gd name="T15" fmla="*/ 6 h 546"/>
                <a:gd name="T16" fmla="*/ 342 w 348"/>
                <a:gd name="T17" fmla="*/ 7 h 546"/>
                <a:gd name="T18" fmla="*/ 342 w 348"/>
                <a:gd name="T19" fmla="*/ 345 h 546"/>
                <a:gd name="T20" fmla="*/ 339 w 348"/>
                <a:gd name="T21" fmla="*/ 349 h 546"/>
                <a:gd name="T22" fmla="*/ 9 w 348"/>
                <a:gd name="T23" fmla="*/ 540 h 546"/>
                <a:gd name="T24" fmla="*/ 8 w 348"/>
                <a:gd name="T25" fmla="*/ 540 h 546"/>
                <a:gd name="T26" fmla="*/ 341 w 348"/>
                <a:gd name="T27" fmla="*/ 0 h 546"/>
                <a:gd name="T28" fmla="*/ 337 w 348"/>
                <a:gd name="T29" fmla="*/ 1 h 546"/>
                <a:gd name="T30" fmla="*/ 8 w 348"/>
                <a:gd name="T31" fmla="*/ 191 h 546"/>
                <a:gd name="T32" fmla="*/ 0 w 348"/>
                <a:gd name="T33" fmla="*/ 204 h 546"/>
                <a:gd name="T34" fmla="*/ 0 w 348"/>
                <a:gd name="T35" fmla="*/ 538 h 546"/>
                <a:gd name="T36" fmla="*/ 4 w 348"/>
                <a:gd name="T37" fmla="*/ 545 h 546"/>
                <a:gd name="T38" fmla="*/ 8 w 348"/>
                <a:gd name="T39" fmla="*/ 546 h 546"/>
                <a:gd name="T40" fmla="*/ 12 w 348"/>
                <a:gd name="T41" fmla="*/ 545 h 546"/>
                <a:gd name="T42" fmla="*/ 343 w 348"/>
                <a:gd name="T43" fmla="*/ 355 h 546"/>
                <a:gd name="T44" fmla="*/ 348 w 348"/>
                <a:gd name="T45" fmla="*/ 345 h 546"/>
                <a:gd name="T46" fmla="*/ 348 w 348"/>
                <a:gd name="T47" fmla="*/ 7 h 546"/>
                <a:gd name="T48" fmla="*/ 345 w 348"/>
                <a:gd name="T49" fmla="*/ 1 h 546"/>
                <a:gd name="T50" fmla="*/ 341 w 348"/>
                <a:gd name="T51" fmla="*/ 0 h 5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48" h="546">
                  <a:moveTo>
                    <a:pt x="8" y="540"/>
                  </a:moveTo>
                  <a:cubicBezTo>
                    <a:pt x="8" y="540"/>
                    <a:pt x="8" y="540"/>
                    <a:pt x="8" y="540"/>
                  </a:cubicBezTo>
                  <a:cubicBezTo>
                    <a:pt x="7" y="540"/>
                    <a:pt x="7" y="539"/>
                    <a:pt x="7" y="538"/>
                  </a:cubicBezTo>
                  <a:cubicBezTo>
                    <a:pt x="7" y="204"/>
                    <a:pt x="7" y="204"/>
                    <a:pt x="7" y="204"/>
                  </a:cubicBezTo>
                  <a:cubicBezTo>
                    <a:pt x="7" y="201"/>
                    <a:pt x="8" y="198"/>
                    <a:pt x="11" y="197"/>
                  </a:cubicBezTo>
                  <a:cubicBezTo>
                    <a:pt x="341" y="6"/>
                    <a:pt x="341" y="6"/>
                    <a:pt x="341" y="6"/>
                  </a:cubicBezTo>
                  <a:cubicBezTo>
                    <a:pt x="341" y="6"/>
                    <a:pt x="341" y="6"/>
                    <a:pt x="341" y="6"/>
                  </a:cubicBezTo>
                  <a:cubicBezTo>
                    <a:pt x="341" y="6"/>
                    <a:pt x="341" y="6"/>
                    <a:pt x="341" y="6"/>
                  </a:cubicBezTo>
                  <a:cubicBezTo>
                    <a:pt x="342" y="7"/>
                    <a:pt x="342" y="7"/>
                    <a:pt x="342" y="7"/>
                  </a:cubicBezTo>
                  <a:cubicBezTo>
                    <a:pt x="342" y="345"/>
                    <a:pt x="342" y="345"/>
                    <a:pt x="342" y="345"/>
                  </a:cubicBezTo>
                  <a:cubicBezTo>
                    <a:pt x="342" y="347"/>
                    <a:pt x="341" y="348"/>
                    <a:pt x="339" y="349"/>
                  </a:cubicBezTo>
                  <a:cubicBezTo>
                    <a:pt x="9" y="540"/>
                    <a:pt x="9" y="540"/>
                    <a:pt x="9" y="540"/>
                  </a:cubicBezTo>
                  <a:cubicBezTo>
                    <a:pt x="9" y="540"/>
                    <a:pt x="9" y="540"/>
                    <a:pt x="8" y="540"/>
                  </a:cubicBezTo>
                  <a:moveTo>
                    <a:pt x="341" y="0"/>
                  </a:moveTo>
                  <a:cubicBezTo>
                    <a:pt x="340" y="0"/>
                    <a:pt x="339" y="0"/>
                    <a:pt x="337" y="1"/>
                  </a:cubicBezTo>
                  <a:cubicBezTo>
                    <a:pt x="8" y="191"/>
                    <a:pt x="8" y="191"/>
                    <a:pt x="8" y="191"/>
                  </a:cubicBezTo>
                  <a:cubicBezTo>
                    <a:pt x="3" y="194"/>
                    <a:pt x="0" y="199"/>
                    <a:pt x="0" y="204"/>
                  </a:cubicBezTo>
                  <a:cubicBezTo>
                    <a:pt x="0" y="538"/>
                    <a:pt x="0" y="538"/>
                    <a:pt x="0" y="538"/>
                  </a:cubicBezTo>
                  <a:cubicBezTo>
                    <a:pt x="0" y="541"/>
                    <a:pt x="2" y="544"/>
                    <a:pt x="4" y="545"/>
                  </a:cubicBezTo>
                  <a:cubicBezTo>
                    <a:pt x="6" y="546"/>
                    <a:pt x="7" y="546"/>
                    <a:pt x="8" y="546"/>
                  </a:cubicBezTo>
                  <a:cubicBezTo>
                    <a:pt x="10" y="546"/>
                    <a:pt x="11" y="546"/>
                    <a:pt x="12" y="545"/>
                  </a:cubicBezTo>
                  <a:cubicBezTo>
                    <a:pt x="343" y="355"/>
                    <a:pt x="343" y="355"/>
                    <a:pt x="343" y="355"/>
                  </a:cubicBezTo>
                  <a:cubicBezTo>
                    <a:pt x="346" y="353"/>
                    <a:pt x="348" y="349"/>
                    <a:pt x="348" y="345"/>
                  </a:cubicBezTo>
                  <a:cubicBezTo>
                    <a:pt x="348" y="7"/>
                    <a:pt x="348" y="7"/>
                    <a:pt x="348" y="7"/>
                  </a:cubicBezTo>
                  <a:cubicBezTo>
                    <a:pt x="348" y="4"/>
                    <a:pt x="347" y="2"/>
                    <a:pt x="345" y="1"/>
                  </a:cubicBezTo>
                  <a:cubicBezTo>
                    <a:pt x="343" y="0"/>
                    <a:pt x="342" y="0"/>
                    <a:pt x="34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6" name="Freeform 198"/>
            <p:cNvSpPr>
              <a:spLocks/>
            </p:cNvSpPr>
            <p:nvPr/>
          </p:nvSpPr>
          <p:spPr bwMode="auto">
            <a:xfrm>
              <a:off x="6068" y="2876"/>
              <a:ext cx="62" cy="118"/>
            </a:xfrm>
            <a:custGeom>
              <a:avLst/>
              <a:gdLst>
                <a:gd name="T0" fmla="*/ 22 w 26"/>
                <a:gd name="T1" fmla="*/ 0 h 50"/>
                <a:gd name="T2" fmla="*/ 20 w 26"/>
                <a:gd name="T3" fmla="*/ 2 h 50"/>
                <a:gd name="T4" fmla="*/ 1 w 26"/>
                <a:gd name="T5" fmla="*/ 35 h 50"/>
                <a:gd name="T6" fmla="*/ 0 w 26"/>
                <a:gd name="T7" fmla="*/ 37 h 50"/>
                <a:gd name="T8" fmla="*/ 2 w 26"/>
                <a:gd name="T9" fmla="*/ 39 h 50"/>
                <a:gd name="T10" fmla="*/ 21 w 26"/>
                <a:gd name="T11" fmla="*/ 50 h 50"/>
                <a:gd name="T12" fmla="*/ 22 w 26"/>
                <a:gd name="T13" fmla="*/ 50 h 50"/>
                <a:gd name="T14" fmla="*/ 25 w 26"/>
                <a:gd name="T15" fmla="*/ 49 h 50"/>
                <a:gd name="T16" fmla="*/ 24 w 26"/>
                <a:gd name="T17" fmla="*/ 44 h 50"/>
                <a:gd name="T18" fmla="*/ 8 w 26"/>
                <a:gd name="T19" fmla="*/ 35 h 50"/>
                <a:gd name="T20" fmla="*/ 25 w 26"/>
                <a:gd name="T21" fmla="*/ 5 h 50"/>
                <a:gd name="T22" fmla="*/ 24 w 26"/>
                <a:gd name="T23" fmla="*/ 1 h 50"/>
                <a:gd name="T24" fmla="*/ 22 w 26"/>
                <a:gd name="T25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6" h="50">
                  <a:moveTo>
                    <a:pt x="22" y="0"/>
                  </a:moveTo>
                  <a:cubicBezTo>
                    <a:pt x="21" y="0"/>
                    <a:pt x="20" y="1"/>
                    <a:pt x="20" y="2"/>
                  </a:cubicBezTo>
                  <a:cubicBezTo>
                    <a:pt x="1" y="35"/>
                    <a:pt x="1" y="35"/>
                    <a:pt x="1" y="35"/>
                  </a:cubicBezTo>
                  <a:cubicBezTo>
                    <a:pt x="0" y="35"/>
                    <a:pt x="0" y="36"/>
                    <a:pt x="0" y="37"/>
                  </a:cubicBezTo>
                  <a:cubicBezTo>
                    <a:pt x="0" y="38"/>
                    <a:pt x="1" y="39"/>
                    <a:pt x="2" y="39"/>
                  </a:cubicBezTo>
                  <a:cubicBezTo>
                    <a:pt x="21" y="50"/>
                    <a:pt x="21" y="50"/>
                    <a:pt x="21" y="50"/>
                  </a:cubicBezTo>
                  <a:cubicBezTo>
                    <a:pt x="21" y="50"/>
                    <a:pt x="22" y="50"/>
                    <a:pt x="22" y="50"/>
                  </a:cubicBezTo>
                  <a:cubicBezTo>
                    <a:pt x="23" y="50"/>
                    <a:pt x="24" y="50"/>
                    <a:pt x="25" y="49"/>
                  </a:cubicBezTo>
                  <a:cubicBezTo>
                    <a:pt x="26" y="47"/>
                    <a:pt x="25" y="45"/>
                    <a:pt x="24" y="44"/>
                  </a:cubicBezTo>
                  <a:cubicBezTo>
                    <a:pt x="8" y="35"/>
                    <a:pt x="8" y="35"/>
                    <a:pt x="8" y="35"/>
                  </a:cubicBezTo>
                  <a:cubicBezTo>
                    <a:pt x="25" y="5"/>
                    <a:pt x="25" y="5"/>
                    <a:pt x="25" y="5"/>
                  </a:cubicBezTo>
                  <a:cubicBezTo>
                    <a:pt x="26" y="3"/>
                    <a:pt x="25" y="1"/>
                    <a:pt x="24" y="1"/>
                  </a:cubicBezTo>
                  <a:cubicBezTo>
                    <a:pt x="23" y="0"/>
                    <a:pt x="23" y="0"/>
                    <a:pt x="2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7" name="Freeform 199"/>
            <p:cNvSpPr>
              <a:spLocks/>
            </p:cNvSpPr>
            <p:nvPr/>
          </p:nvSpPr>
          <p:spPr bwMode="auto">
            <a:xfrm>
              <a:off x="6601" y="2594"/>
              <a:ext cx="59" cy="118"/>
            </a:xfrm>
            <a:custGeom>
              <a:avLst/>
              <a:gdLst>
                <a:gd name="T0" fmla="*/ 3 w 25"/>
                <a:gd name="T1" fmla="*/ 0 h 50"/>
                <a:gd name="T2" fmla="*/ 0 w 25"/>
                <a:gd name="T3" fmla="*/ 2 h 50"/>
                <a:gd name="T4" fmla="*/ 2 w 25"/>
                <a:gd name="T5" fmla="*/ 6 h 50"/>
                <a:gd name="T6" fmla="*/ 18 w 25"/>
                <a:gd name="T7" fmla="*/ 15 h 50"/>
                <a:gd name="T8" fmla="*/ 1 w 25"/>
                <a:gd name="T9" fmla="*/ 45 h 50"/>
                <a:gd name="T10" fmla="*/ 2 w 25"/>
                <a:gd name="T11" fmla="*/ 49 h 50"/>
                <a:gd name="T12" fmla="*/ 3 w 25"/>
                <a:gd name="T13" fmla="*/ 50 h 50"/>
                <a:gd name="T14" fmla="*/ 6 w 25"/>
                <a:gd name="T15" fmla="*/ 48 h 50"/>
                <a:gd name="T16" fmla="*/ 25 w 25"/>
                <a:gd name="T17" fmla="*/ 16 h 50"/>
                <a:gd name="T18" fmla="*/ 25 w 25"/>
                <a:gd name="T19" fmla="*/ 13 h 50"/>
                <a:gd name="T20" fmla="*/ 24 w 25"/>
                <a:gd name="T21" fmla="*/ 11 h 50"/>
                <a:gd name="T22" fmla="*/ 5 w 25"/>
                <a:gd name="T23" fmla="*/ 0 h 50"/>
                <a:gd name="T24" fmla="*/ 3 w 25"/>
                <a:gd name="T25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" h="50">
                  <a:moveTo>
                    <a:pt x="3" y="0"/>
                  </a:moveTo>
                  <a:cubicBezTo>
                    <a:pt x="2" y="0"/>
                    <a:pt x="1" y="0"/>
                    <a:pt x="0" y="2"/>
                  </a:cubicBezTo>
                  <a:cubicBezTo>
                    <a:pt x="0" y="3"/>
                    <a:pt x="0" y="5"/>
                    <a:pt x="2" y="6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1" y="45"/>
                    <a:pt x="1" y="45"/>
                    <a:pt x="1" y="45"/>
                  </a:cubicBezTo>
                  <a:cubicBezTo>
                    <a:pt x="0" y="47"/>
                    <a:pt x="0" y="49"/>
                    <a:pt x="2" y="49"/>
                  </a:cubicBezTo>
                  <a:cubicBezTo>
                    <a:pt x="2" y="50"/>
                    <a:pt x="3" y="50"/>
                    <a:pt x="3" y="50"/>
                  </a:cubicBezTo>
                  <a:cubicBezTo>
                    <a:pt x="4" y="50"/>
                    <a:pt x="6" y="49"/>
                    <a:pt x="6" y="48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5" y="15"/>
                    <a:pt x="25" y="14"/>
                    <a:pt x="25" y="13"/>
                  </a:cubicBezTo>
                  <a:cubicBezTo>
                    <a:pt x="25" y="12"/>
                    <a:pt x="25" y="12"/>
                    <a:pt x="24" y="11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4" y="0"/>
                    <a:pt x="3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8" name="Freeform 200"/>
            <p:cNvSpPr>
              <a:spLocks/>
            </p:cNvSpPr>
            <p:nvPr/>
          </p:nvSpPr>
          <p:spPr bwMode="auto">
            <a:xfrm>
              <a:off x="6248" y="2656"/>
              <a:ext cx="286" cy="369"/>
            </a:xfrm>
            <a:custGeom>
              <a:avLst/>
              <a:gdLst>
                <a:gd name="T0" fmla="*/ 87 w 121"/>
                <a:gd name="T1" fmla="*/ 0 h 156"/>
                <a:gd name="T2" fmla="*/ 60 w 121"/>
                <a:gd name="T3" fmla="*/ 8 h 156"/>
                <a:gd name="T4" fmla="*/ 0 w 121"/>
                <a:gd name="T5" fmla="*/ 113 h 156"/>
                <a:gd name="T6" fmla="*/ 33 w 121"/>
                <a:gd name="T7" fmla="*/ 156 h 156"/>
                <a:gd name="T8" fmla="*/ 60 w 121"/>
                <a:gd name="T9" fmla="*/ 148 h 156"/>
                <a:gd name="T10" fmla="*/ 121 w 121"/>
                <a:gd name="T11" fmla="*/ 43 h 156"/>
                <a:gd name="T12" fmla="*/ 87 w 121"/>
                <a:gd name="T13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1" h="156">
                  <a:moveTo>
                    <a:pt x="87" y="0"/>
                  </a:moveTo>
                  <a:cubicBezTo>
                    <a:pt x="79" y="0"/>
                    <a:pt x="70" y="3"/>
                    <a:pt x="60" y="8"/>
                  </a:cubicBezTo>
                  <a:cubicBezTo>
                    <a:pt x="27" y="28"/>
                    <a:pt x="0" y="74"/>
                    <a:pt x="0" y="113"/>
                  </a:cubicBezTo>
                  <a:cubicBezTo>
                    <a:pt x="0" y="140"/>
                    <a:pt x="13" y="156"/>
                    <a:pt x="33" y="156"/>
                  </a:cubicBezTo>
                  <a:cubicBezTo>
                    <a:pt x="41" y="156"/>
                    <a:pt x="51" y="154"/>
                    <a:pt x="60" y="148"/>
                  </a:cubicBezTo>
                  <a:cubicBezTo>
                    <a:pt x="94" y="129"/>
                    <a:pt x="121" y="82"/>
                    <a:pt x="121" y="43"/>
                  </a:cubicBezTo>
                  <a:cubicBezTo>
                    <a:pt x="121" y="16"/>
                    <a:pt x="107" y="0"/>
                    <a:pt x="87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59101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2915671" y="323134"/>
            <a:ext cx="3297725" cy="538591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pPr algn="ctr"/>
            <a:r>
              <a:rPr lang="en-US" sz="2900" dirty="0">
                <a:ea typeface="Open Sans Extrabold" panose="020B0906030804020204" pitchFamily="34" charset="0"/>
                <a:cs typeface="Open Sans Extrabold" panose="020B0906030804020204" pitchFamily="34" charset="0"/>
              </a:rPr>
              <a:t>History of </a:t>
            </a:r>
            <a:r>
              <a:rPr lang="en-US" sz="2900" dirty="0" smtClean="0">
                <a:ea typeface="Open Sans Extrabold" panose="020B0906030804020204" pitchFamily="34" charset="0"/>
                <a:cs typeface="Open Sans Extrabold" panose="020B0906030804020204" pitchFamily="34" charset="0"/>
              </a:rPr>
              <a:t>PDF </a:t>
            </a:r>
            <a:r>
              <a:rPr lang="en-US" sz="2900" dirty="0">
                <a:ea typeface="Open Sans Extrabold" panose="020B0906030804020204" pitchFamily="34" charset="0"/>
                <a:cs typeface="Open Sans Extrabold" panose="020B0906030804020204" pitchFamily="34" charset="0"/>
              </a:rPr>
              <a:t>CRF</a:t>
            </a:r>
            <a:endParaRPr lang="id-ID" sz="2900" dirty="0"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520495" y="1834027"/>
            <a:ext cx="8142371" cy="2351057"/>
            <a:chOff x="520495" y="1834027"/>
            <a:chExt cx="8142371" cy="2351057"/>
          </a:xfrm>
        </p:grpSpPr>
        <p:grpSp>
          <p:nvGrpSpPr>
            <p:cNvPr id="21" name="Group 20"/>
            <p:cNvGrpSpPr/>
            <p:nvPr/>
          </p:nvGrpSpPr>
          <p:grpSpPr>
            <a:xfrm>
              <a:off x="520495" y="2384884"/>
              <a:ext cx="8142371" cy="432048"/>
              <a:chOff x="1387625" y="1282278"/>
              <a:chExt cx="21707336" cy="864096"/>
            </a:xfrm>
          </p:grpSpPr>
          <p:grpSp>
            <p:nvGrpSpPr>
              <p:cNvPr id="18" name="Group 17"/>
              <p:cNvGrpSpPr/>
              <p:nvPr/>
            </p:nvGrpSpPr>
            <p:grpSpPr>
              <a:xfrm>
                <a:off x="1387625" y="1282278"/>
                <a:ext cx="21707336" cy="864096"/>
                <a:chOff x="1370549" y="906234"/>
                <a:chExt cx="21707336" cy="864096"/>
              </a:xfrm>
            </p:grpSpPr>
            <p:sp>
              <p:nvSpPr>
                <p:cNvPr id="6" name="Oval 5"/>
                <p:cNvSpPr/>
                <p:nvPr/>
              </p:nvSpPr>
              <p:spPr>
                <a:xfrm>
                  <a:off x="1370549" y="906234"/>
                  <a:ext cx="868680" cy="864096"/>
                </a:xfrm>
                <a:prstGeom prst="ellipse">
                  <a:avLst/>
                </a:prstGeom>
                <a:solidFill>
                  <a:schemeClr val="bg2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" name="Rectangle 6"/>
                <p:cNvSpPr/>
                <p:nvPr/>
              </p:nvSpPr>
              <p:spPr>
                <a:xfrm>
                  <a:off x="2107705" y="1246842"/>
                  <a:ext cx="20482560" cy="182880"/>
                </a:xfrm>
                <a:prstGeom prst="rect">
                  <a:avLst/>
                </a:prstGeom>
                <a:solidFill>
                  <a:schemeClr val="bg2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" name="Oval 7"/>
                <p:cNvSpPr/>
                <p:nvPr/>
              </p:nvSpPr>
              <p:spPr>
                <a:xfrm>
                  <a:off x="6580213" y="906234"/>
                  <a:ext cx="868680" cy="864096"/>
                </a:xfrm>
                <a:prstGeom prst="ellipse">
                  <a:avLst/>
                </a:prstGeom>
                <a:solidFill>
                  <a:schemeClr val="bg2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9" name="Oval 8"/>
                <p:cNvSpPr/>
                <p:nvPr/>
              </p:nvSpPr>
              <p:spPr>
                <a:xfrm>
                  <a:off x="11789877" y="906234"/>
                  <a:ext cx="868680" cy="864096"/>
                </a:xfrm>
                <a:prstGeom prst="ellipse">
                  <a:avLst/>
                </a:prstGeom>
                <a:solidFill>
                  <a:schemeClr val="bg2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0" name="Oval 9"/>
                <p:cNvSpPr/>
                <p:nvPr/>
              </p:nvSpPr>
              <p:spPr>
                <a:xfrm>
                  <a:off x="16999541" y="906234"/>
                  <a:ext cx="868680" cy="864096"/>
                </a:xfrm>
                <a:prstGeom prst="ellipse">
                  <a:avLst/>
                </a:prstGeom>
                <a:solidFill>
                  <a:schemeClr val="bg2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1" name="Oval 10"/>
                <p:cNvSpPr/>
                <p:nvPr/>
              </p:nvSpPr>
              <p:spPr>
                <a:xfrm>
                  <a:off x="22209205" y="906234"/>
                  <a:ext cx="868680" cy="864096"/>
                </a:xfrm>
                <a:prstGeom prst="ellipse">
                  <a:avLst/>
                </a:prstGeom>
                <a:solidFill>
                  <a:schemeClr val="bg2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17" name="Group 16"/>
              <p:cNvGrpSpPr/>
              <p:nvPr/>
            </p:nvGrpSpPr>
            <p:grpSpPr>
              <a:xfrm>
                <a:off x="1456205" y="1348566"/>
                <a:ext cx="21296270" cy="731520"/>
                <a:chOff x="1315617" y="3329608"/>
                <a:chExt cx="21296270" cy="731520"/>
              </a:xfrm>
              <a:solidFill>
                <a:schemeClr val="accent1"/>
              </a:solidFill>
            </p:grpSpPr>
            <p:sp>
              <p:nvSpPr>
                <p:cNvPr id="12" name="Rectangle 11"/>
                <p:cNvSpPr/>
                <p:nvPr/>
              </p:nvSpPr>
              <p:spPr>
                <a:xfrm>
                  <a:off x="1895109" y="3649648"/>
                  <a:ext cx="20716778" cy="91438"/>
                </a:xfrm>
                <a:prstGeom prst="rect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4" name="Oval 13"/>
                <p:cNvSpPr/>
                <p:nvPr/>
              </p:nvSpPr>
              <p:spPr>
                <a:xfrm>
                  <a:off x="1315617" y="3329608"/>
                  <a:ext cx="731520" cy="731520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5" name="Oval 14"/>
                <p:cNvSpPr/>
                <p:nvPr/>
              </p:nvSpPr>
              <p:spPr>
                <a:xfrm>
                  <a:off x="6525281" y="3329608"/>
                  <a:ext cx="731520" cy="731520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6" name="Oval 15"/>
                <p:cNvSpPr/>
                <p:nvPr/>
              </p:nvSpPr>
              <p:spPr>
                <a:xfrm>
                  <a:off x="11734945" y="3329608"/>
                  <a:ext cx="731520" cy="731520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9" name="Oval 15"/>
                <p:cNvSpPr/>
                <p:nvPr/>
              </p:nvSpPr>
              <p:spPr>
                <a:xfrm>
                  <a:off x="16954126" y="3329608"/>
                  <a:ext cx="731519" cy="731520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sp>
          <p:nvSpPr>
            <p:cNvPr id="28" name="Subtitle 2"/>
            <p:cNvSpPr txBox="1">
              <a:spLocks/>
            </p:cNvSpPr>
            <p:nvPr/>
          </p:nvSpPr>
          <p:spPr>
            <a:xfrm>
              <a:off x="739240" y="3006873"/>
              <a:ext cx="1728642" cy="1178211"/>
            </a:xfrm>
            <a:prstGeom prst="rect">
              <a:avLst/>
            </a:prstGeom>
          </p:spPr>
          <p:txBody>
            <a:bodyPr vert="horz" lIns="102372" tIns="51185" rIns="102372" bIns="51185" rtlCol="0">
              <a:no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b="1" dirty="0" smtClean="0">
                  <a:solidFill>
                    <a:schemeClr val="tx2"/>
                  </a:solidFill>
                  <a:cs typeface="Lato Regular"/>
                </a:rPr>
                <a:t>2016-08</a:t>
              </a:r>
            </a:p>
            <a:p>
              <a:pPr marL="0" indent="0">
                <a:buNone/>
              </a:pPr>
              <a:r>
                <a:rPr lang="ko-KR" altLang="en-US" sz="1100" dirty="0" smtClean="0">
                  <a:solidFill>
                    <a:schemeClr val="tx2"/>
                  </a:solidFill>
                  <a:cs typeface="Lato Light"/>
                </a:rPr>
                <a:t>기본 </a:t>
              </a:r>
              <a:r>
                <a:rPr lang="en-US" altLang="ko-KR" sz="1100" dirty="0" smtClean="0">
                  <a:solidFill>
                    <a:schemeClr val="tx2"/>
                  </a:solidFill>
                  <a:cs typeface="Lato Light"/>
                </a:rPr>
                <a:t>R script </a:t>
              </a:r>
              <a:r>
                <a:rPr lang="ko-KR" altLang="en-US" sz="1100" dirty="0" smtClean="0">
                  <a:solidFill>
                    <a:schemeClr val="tx2"/>
                  </a:solidFill>
                  <a:cs typeface="Lato Light"/>
                </a:rPr>
                <a:t>개발 완료</a:t>
              </a:r>
              <a:endParaRPr lang="en-US" sz="1100" dirty="0">
                <a:solidFill>
                  <a:schemeClr val="tx2"/>
                </a:solidFill>
                <a:cs typeface="Lato Light"/>
              </a:endParaRPr>
            </a:p>
          </p:txBody>
        </p:sp>
        <p:sp>
          <p:nvSpPr>
            <p:cNvPr id="30" name="Subtitle 2"/>
            <p:cNvSpPr txBox="1">
              <a:spLocks/>
            </p:cNvSpPr>
            <p:nvPr/>
          </p:nvSpPr>
          <p:spPr>
            <a:xfrm>
              <a:off x="2710084" y="3006873"/>
              <a:ext cx="1728642" cy="1178211"/>
            </a:xfrm>
            <a:prstGeom prst="rect">
              <a:avLst/>
            </a:prstGeom>
          </p:spPr>
          <p:txBody>
            <a:bodyPr vert="horz" lIns="102372" tIns="51185" rIns="102372" bIns="51185" rtlCol="0">
              <a:no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b="1" dirty="0" smtClean="0">
                  <a:solidFill>
                    <a:schemeClr val="tx2"/>
                  </a:solidFill>
                  <a:cs typeface="Lato Regular"/>
                </a:rPr>
                <a:t>2016-09</a:t>
              </a:r>
              <a:endParaRPr lang="en-US" sz="1200" b="1" dirty="0">
                <a:solidFill>
                  <a:schemeClr val="tx2"/>
                </a:solidFill>
                <a:cs typeface="Lato Regular"/>
              </a:endParaRPr>
            </a:p>
            <a:p>
              <a:pPr marL="0" indent="0">
                <a:buNone/>
              </a:pPr>
              <a:r>
                <a:rPr lang="en-US" sz="1100" dirty="0" smtClean="0">
                  <a:solidFill>
                    <a:schemeClr val="tx2"/>
                  </a:solidFill>
                  <a:cs typeface="Lato Light"/>
                </a:rPr>
                <a:t>- PDF CRF SOP </a:t>
              </a:r>
              <a:r>
                <a:rPr lang="ko-KR" altLang="en-US" sz="1100" dirty="0" smtClean="0">
                  <a:solidFill>
                    <a:schemeClr val="tx2"/>
                  </a:solidFill>
                  <a:cs typeface="Lato Light"/>
                </a:rPr>
                <a:t>제정</a:t>
              </a:r>
              <a:endParaRPr lang="en-US" altLang="ko-KR" sz="1100" dirty="0" smtClean="0">
                <a:solidFill>
                  <a:schemeClr val="tx2"/>
                </a:solidFill>
                <a:cs typeface="Lato Light"/>
              </a:endParaRPr>
            </a:p>
            <a:p>
              <a:pPr marL="0" indent="0">
                <a:buNone/>
              </a:pPr>
              <a:r>
                <a:rPr lang="en-US" sz="1100" dirty="0" smtClean="0">
                  <a:solidFill>
                    <a:schemeClr val="tx2"/>
                  </a:solidFill>
                  <a:cs typeface="Lato Light"/>
                </a:rPr>
                <a:t>- PDF CRF IRB </a:t>
              </a:r>
              <a:r>
                <a:rPr lang="ko-KR" altLang="en-US" sz="1100" dirty="0" err="1" smtClean="0">
                  <a:solidFill>
                    <a:schemeClr val="tx2"/>
                  </a:solidFill>
                  <a:cs typeface="Lato Light"/>
                </a:rPr>
                <a:t>신규제출</a:t>
              </a:r>
              <a:endParaRPr lang="en-US" sz="1100" dirty="0">
                <a:solidFill>
                  <a:schemeClr val="tx2"/>
                </a:solidFill>
                <a:cs typeface="Lato Light"/>
              </a:endParaRPr>
            </a:p>
          </p:txBody>
        </p:sp>
        <p:sp>
          <p:nvSpPr>
            <p:cNvPr id="31" name="Subtitle 2"/>
            <p:cNvSpPr txBox="1">
              <a:spLocks/>
            </p:cNvSpPr>
            <p:nvPr/>
          </p:nvSpPr>
          <p:spPr>
            <a:xfrm>
              <a:off x="4680928" y="3006873"/>
              <a:ext cx="1728642" cy="1178211"/>
            </a:xfrm>
            <a:prstGeom prst="rect">
              <a:avLst/>
            </a:prstGeom>
          </p:spPr>
          <p:txBody>
            <a:bodyPr vert="horz" lIns="102372" tIns="51185" rIns="102372" bIns="51185" rtlCol="0">
              <a:no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b="1" dirty="0" smtClean="0">
                  <a:solidFill>
                    <a:schemeClr val="tx2"/>
                  </a:solidFill>
                  <a:cs typeface="Lato Regular"/>
                </a:rPr>
                <a:t>2017</a:t>
              </a:r>
              <a:endParaRPr lang="en-US" sz="1200" b="1" dirty="0">
                <a:solidFill>
                  <a:schemeClr val="tx2"/>
                </a:solidFill>
                <a:cs typeface="Lato Regular"/>
              </a:endParaRPr>
            </a:p>
            <a:p>
              <a:pPr marL="0" indent="0">
                <a:buNone/>
              </a:pPr>
              <a:r>
                <a:rPr lang="en-US" sz="1100" dirty="0" smtClean="0">
                  <a:solidFill>
                    <a:schemeClr val="tx2"/>
                  </a:solidFill>
                  <a:cs typeface="Lato Light"/>
                </a:rPr>
                <a:t>- </a:t>
              </a:r>
              <a:r>
                <a:rPr lang="ko-KR" altLang="en-US" sz="1100" dirty="0" err="1" smtClean="0">
                  <a:solidFill>
                    <a:schemeClr val="tx2"/>
                  </a:solidFill>
                  <a:cs typeface="Lato Light"/>
                </a:rPr>
                <a:t>임상시험</a:t>
              </a:r>
              <a:r>
                <a:rPr lang="ko-KR" altLang="en-US" sz="1100" dirty="0" smtClean="0">
                  <a:solidFill>
                    <a:schemeClr val="tx2"/>
                  </a:solidFill>
                  <a:cs typeface="Lato Light"/>
                </a:rPr>
                <a:t> </a:t>
              </a:r>
              <a:r>
                <a:rPr lang="en-US" altLang="ko-KR" sz="1100" dirty="0" smtClean="0">
                  <a:solidFill>
                    <a:schemeClr val="tx2"/>
                  </a:solidFill>
                  <a:cs typeface="Lato Light"/>
                </a:rPr>
                <a:t>3</a:t>
              </a:r>
              <a:r>
                <a:rPr lang="ko-KR" altLang="en-US" sz="1100" dirty="0" smtClean="0">
                  <a:solidFill>
                    <a:schemeClr val="tx2"/>
                  </a:solidFill>
                  <a:cs typeface="Lato Light"/>
                </a:rPr>
                <a:t>건 수행</a:t>
              </a:r>
              <a:endParaRPr lang="en-US" sz="1100" dirty="0">
                <a:solidFill>
                  <a:schemeClr val="tx2"/>
                </a:solidFill>
                <a:cs typeface="Lato Light"/>
              </a:endParaRPr>
            </a:p>
          </p:txBody>
        </p:sp>
        <p:sp>
          <p:nvSpPr>
            <p:cNvPr id="32" name="Subtitle 2"/>
            <p:cNvSpPr txBox="1">
              <a:spLocks/>
            </p:cNvSpPr>
            <p:nvPr/>
          </p:nvSpPr>
          <p:spPr>
            <a:xfrm>
              <a:off x="6651773" y="3006873"/>
              <a:ext cx="1728642" cy="1178211"/>
            </a:xfrm>
            <a:prstGeom prst="rect">
              <a:avLst/>
            </a:prstGeom>
          </p:spPr>
          <p:txBody>
            <a:bodyPr vert="horz" lIns="102372" tIns="51185" rIns="102372" bIns="51185" rtlCol="0">
              <a:no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b="1" dirty="0" smtClean="0">
                  <a:solidFill>
                    <a:schemeClr val="tx2"/>
                  </a:solidFill>
                  <a:cs typeface="Lato Regular"/>
                </a:rPr>
                <a:t>2018</a:t>
              </a:r>
              <a:endParaRPr lang="en-US" sz="1200" b="1" dirty="0">
                <a:solidFill>
                  <a:schemeClr val="tx2"/>
                </a:solidFill>
                <a:cs typeface="Lato Regular"/>
              </a:endParaRPr>
            </a:p>
            <a:p>
              <a:pPr marL="0" indent="0">
                <a:buNone/>
              </a:pPr>
              <a:r>
                <a:rPr lang="en-US" sz="1100" dirty="0" smtClean="0">
                  <a:solidFill>
                    <a:schemeClr val="tx2"/>
                  </a:solidFill>
                  <a:cs typeface="Lato Light"/>
                </a:rPr>
                <a:t>- </a:t>
              </a:r>
              <a:r>
                <a:rPr lang="ko-KR" altLang="en-US" sz="1100" dirty="0" err="1" smtClean="0">
                  <a:solidFill>
                    <a:schemeClr val="tx2"/>
                  </a:solidFill>
                  <a:cs typeface="Lato Light"/>
                </a:rPr>
                <a:t>임상시험</a:t>
              </a:r>
              <a:r>
                <a:rPr lang="ko-KR" altLang="en-US" sz="1100" dirty="0" smtClean="0">
                  <a:solidFill>
                    <a:schemeClr val="tx2"/>
                  </a:solidFill>
                  <a:cs typeface="Lato Light"/>
                </a:rPr>
                <a:t> </a:t>
              </a:r>
              <a:r>
                <a:rPr lang="en-US" altLang="ko-KR" sz="1100" dirty="0" smtClean="0">
                  <a:solidFill>
                    <a:schemeClr val="tx2"/>
                  </a:solidFill>
                  <a:cs typeface="Lato Light"/>
                </a:rPr>
                <a:t>1</a:t>
              </a:r>
              <a:r>
                <a:rPr lang="ko-KR" altLang="en-US" sz="1100" dirty="0" smtClean="0">
                  <a:solidFill>
                    <a:schemeClr val="tx2"/>
                  </a:solidFill>
                  <a:cs typeface="Lato Light"/>
                </a:rPr>
                <a:t>건 예정</a:t>
              </a:r>
              <a:endParaRPr lang="en-US" sz="1100" dirty="0">
                <a:solidFill>
                  <a:schemeClr val="tx2"/>
                </a:solidFill>
                <a:cs typeface="Lato Light"/>
              </a:endParaRPr>
            </a:p>
          </p:txBody>
        </p:sp>
        <p:sp>
          <p:nvSpPr>
            <p:cNvPr id="50" name="Freeform 22"/>
            <p:cNvSpPr>
              <a:spLocks noChangeArrowheads="1"/>
            </p:cNvSpPr>
            <p:nvPr/>
          </p:nvSpPr>
          <p:spPr bwMode="auto">
            <a:xfrm>
              <a:off x="4456793" y="1867014"/>
              <a:ext cx="280461" cy="373854"/>
            </a:xfrm>
            <a:custGeom>
              <a:avLst/>
              <a:gdLst>
                <a:gd name="T0" fmla="*/ 230 w 461"/>
                <a:gd name="T1" fmla="*/ 8 h 461"/>
                <a:gd name="T2" fmla="*/ 230 w 461"/>
                <a:gd name="T3" fmla="*/ 8 h 461"/>
                <a:gd name="T4" fmla="*/ 0 w 461"/>
                <a:gd name="T5" fmla="*/ 239 h 461"/>
                <a:gd name="T6" fmla="*/ 230 w 461"/>
                <a:gd name="T7" fmla="*/ 460 h 461"/>
                <a:gd name="T8" fmla="*/ 460 w 461"/>
                <a:gd name="T9" fmla="*/ 230 h 461"/>
                <a:gd name="T10" fmla="*/ 230 w 461"/>
                <a:gd name="T11" fmla="*/ 8 h 461"/>
                <a:gd name="T12" fmla="*/ 230 w 461"/>
                <a:gd name="T13" fmla="*/ 35 h 461"/>
                <a:gd name="T14" fmla="*/ 230 w 461"/>
                <a:gd name="T15" fmla="*/ 35 h 461"/>
                <a:gd name="T16" fmla="*/ 319 w 461"/>
                <a:gd name="T17" fmla="*/ 53 h 461"/>
                <a:gd name="T18" fmla="*/ 291 w 461"/>
                <a:gd name="T19" fmla="*/ 106 h 461"/>
                <a:gd name="T20" fmla="*/ 230 w 461"/>
                <a:gd name="T21" fmla="*/ 97 h 461"/>
                <a:gd name="T22" fmla="*/ 168 w 461"/>
                <a:gd name="T23" fmla="*/ 106 h 461"/>
                <a:gd name="T24" fmla="*/ 141 w 461"/>
                <a:gd name="T25" fmla="*/ 53 h 461"/>
                <a:gd name="T26" fmla="*/ 230 w 461"/>
                <a:gd name="T27" fmla="*/ 35 h 461"/>
                <a:gd name="T28" fmla="*/ 106 w 461"/>
                <a:gd name="T29" fmla="*/ 292 h 461"/>
                <a:gd name="T30" fmla="*/ 106 w 461"/>
                <a:gd name="T31" fmla="*/ 292 h 461"/>
                <a:gd name="T32" fmla="*/ 53 w 461"/>
                <a:gd name="T33" fmla="*/ 327 h 461"/>
                <a:gd name="T34" fmla="*/ 35 w 461"/>
                <a:gd name="T35" fmla="*/ 239 h 461"/>
                <a:gd name="T36" fmla="*/ 53 w 461"/>
                <a:gd name="T37" fmla="*/ 141 h 461"/>
                <a:gd name="T38" fmla="*/ 106 w 461"/>
                <a:gd name="T39" fmla="*/ 167 h 461"/>
                <a:gd name="T40" fmla="*/ 88 w 461"/>
                <a:gd name="T41" fmla="*/ 230 h 461"/>
                <a:gd name="T42" fmla="*/ 106 w 461"/>
                <a:gd name="T43" fmla="*/ 292 h 461"/>
                <a:gd name="T44" fmla="*/ 230 w 461"/>
                <a:gd name="T45" fmla="*/ 433 h 461"/>
                <a:gd name="T46" fmla="*/ 230 w 461"/>
                <a:gd name="T47" fmla="*/ 433 h 461"/>
                <a:gd name="T48" fmla="*/ 141 w 461"/>
                <a:gd name="T49" fmla="*/ 407 h 461"/>
                <a:gd name="T50" fmla="*/ 168 w 461"/>
                <a:gd name="T51" fmla="*/ 354 h 461"/>
                <a:gd name="T52" fmla="*/ 230 w 461"/>
                <a:gd name="T53" fmla="*/ 372 h 461"/>
                <a:gd name="T54" fmla="*/ 291 w 461"/>
                <a:gd name="T55" fmla="*/ 354 h 461"/>
                <a:gd name="T56" fmla="*/ 319 w 461"/>
                <a:gd name="T57" fmla="*/ 407 h 461"/>
                <a:gd name="T58" fmla="*/ 230 w 461"/>
                <a:gd name="T59" fmla="*/ 433 h 461"/>
                <a:gd name="T60" fmla="*/ 230 w 461"/>
                <a:gd name="T61" fmla="*/ 345 h 461"/>
                <a:gd name="T62" fmla="*/ 230 w 461"/>
                <a:gd name="T63" fmla="*/ 345 h 461"/>
                <a:gd name="T64" fmla="*/ 124 w 461"/>
                <a:gd name="T65" fmla="*/ 230 h 461"/>
                <a:gd name="T66" fmla="*/ 230 w 461"/>
                <a:gd name="T67" fmla="*/ 123 h 461"/>
                <a:gd name="T68" fmla="*/ 336 w 461"/>
                <a:gd name="T69" fmla="*/ 230 h 461"/>
                <a:gd name="T70" fmla="*/ 230 w 461"/>
                <a:gd name="T71" fmla="*/ 345 h 461"/>
                <a:gd name="T72" fmla="*/ 354 w 461"/>
                <a:gd name="T73" fmla="*/ 292 h 461"/>
                <a:gd name="T74" fmla="*/ 354 w 461"/>
                <a:gd name="T75" fmla="*/ 292 h 461"/>
                <a:gd name="T76" fmla="*/ 372 w 461"/>
                <a:gd name="T77" fmla="*/ 230 h 461"/>
                <a:gd name="T78" fmla="*/ 354 w 461"/>
                <a:gd name="T79" fmla="*/ 167 h 461"/>
                <a:gd name="T80" fmla="*/ 407 w 461"/>
                <a:gd name="T81" fmla="*/ 141 h 461"/>
                <a:gd name="T82" fmla="*/ 425 w 461"/>
                <a:gd name="T83" fmla="*/ 230 h 461"/>
                <a:gd name="T84" fmla="*/ 407 w 461"/>
                <a:gd name="T85" fmla="*/ 327 h 461"/>
                <a:gd name="T86" fmla="*/ 354 w 461"/>
                <a:gd name="T87" fmla="*/ 292 h 4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61" h="461">
                  <a:moveTo>
                    <a:pt x="230" y="8"/>
                  </a:moveTo>
                  <a:lnTo>
                    <a:pt x="230" y="8"/>
                  </a:lnTo>
                  <a:cubicBezTo>
                    <a:pt x="97" y="8"/>
                    <a:pt x="0" y="106"/>
                    <a:pt x="0" y="239"/>
                  </a:cubicBezTo>
                  <a:cubicBezTo>
                    <a:pt x="0" y="363"/>
                    <a:pt x="106" y="460"/>
                    <a:pt x="230" y="460"/>
                  </a:cubicBezTo>
                  <a:cubicBezTo>
                    <a:pt x="363" y="460"/>
                    <a:pt x="460" y="354"/>
                    <a:pt x="460" y="230"/>
                  </a:cubicBezTo>
                  <a:cubicBezTo>
                    <a:pt x="460" y="106"/>
                    <a:pt x="354" y="0"/>
                    <a:pt x="230" y="8"/>
                  </a:cubicBezTo>
                  <a:close/>
                  <a:moveTo>
                    <a:pt x="230" y="35"/>
                  </a:moveTo>
                  <a:lnTo>
                    <a:pt x="230" y="35"/>
                  </a:lnTo>
                  <a:cubicBezTo>
                    <a:pt x="256" y="35"/>
                    <a:pt x="291" y="44"/>
                    <a:pt x="319" y="53"/>
                  </a:cubicBezTo>
                  <a:cubicBezTo>
                    <a:pt x="291" y="106"/>
                    <a:pt x="291" y="106"/>
                    <a:pt x="291" y="106"/>
                  </a:cubicBezTo>
                  <a:cubicBezTo>
                    <a:pt x="275" y="97"/>
                    <a:pt x="247" y="97"/>
                    <a:pt x="230" y="97"/>
                  </a:cubicBezTo>
                  <a:cubicBezTo>
                    <a:pt x="203" y="97"/>
                    <a:pt x="185" y="97"/>
                    <a:pt x="168" y="106"/>
                  </a:cubicBezTo>
                  <a:cubicBezTo>
                    <a:pt x="141" y="53"/>
                    <a:pt x="141" y="53"/>
                    <a:pt x="141" y="53"/>
                  </a:cubicBezTo>
                  <a:cubicBezTo>
                    <a:pt x="168" y="44"/>
                    <a:pt x="194" y="35"/>
                    <a:pt x="230" y="35"/>
                  </a:cubicBezTo>
                  <a:close/>
                  <a:moveTo>
                    <a:pt x="106" y="292"/>
                  </a:moveTo>
                  <a:lnTo>
                    <a:pt x="106" y="292"/>
                  </a:lnTo>
                  <a:cubicBezTo>
                    <a:pt x="53" y="327"/>
                    <a:pt x="53" y="327"/>
                    <a:pt x="53" y="327"/>
                  </a:cubicBezTo>
                  <a:cubicBezTo>
                    <a:pt x="35" y="301"/>
                    <a:pt x="35" y="265"/>
                    <a:pt x="35" y="239"/>
                  </a:cubicBezTo>
                  <a:cubicBezTo>
                    <a:pt x="26" y="204"/>
                    <a:pt x="35" y="167"/>
                    <a:pt x="53" y="141"/>
                  </a:cubicBezTo>
                  <a:cubicBezTo>
                    <a:pt x="106" y="167"/>
                    <a:pt x="106" y="167"/>
                    <a:pt x="106" y="167"/>
                  </a:cubicBezTo>
                  <a:cubicBezTo>
                    <a:pt x="97" y="185"/>
                    <a:pt x="88" y="212"/>
                    <a:pt x="88" y="230"/>
                  </a:cubicBezTo>
                  <a:cubicBezTo>
                    <a:pt x="88" y="257"/>
                    <a:pt x="97" y="274"/>
                    <a:pt x="106" y="292"/>
                  </a:cubicBezTo>
                  <a:close/>
                  <a:moveTo>
                    <a:pt x="230" y="433"/>
                  </a:moveTo>
                  <a:lnTo>
                    <a:pt x="230" y="433"/>
                  </a:lnTo>
                  <a:cubicBezTo>
                    <a:pt x="194" y="433"/>
                    <a:pt x="168" y="425"/>
                    <a:pt x="141" y="407"/>
                  </a:cubicBezTo>
                  <a:cubicBezTo>
                    <a:pt x="168" y="354"/>
                    <a:pt x="168" y="354"/>
                    <a:pt x="168" y="354"/>
                  </a:cubicBezTo>
                  <a:cubicBezTo>
                    <a:pt x="185" y="363"/>
                    <a:pt x="203" y="372"/>
                    <a:pt x="230" y="372"/>
                  </a:cubicBezTo>
                  <a:cubicBezTo>
                    <a:pt x="247" y="372"/>
                    <a:pt x="275" y="363"/>
                    <a:pt x="291" y="354"/>
                  </a:cubicBezTo>
                  <a:cubicBezTo>
                    <a:pt x="319" y="407"/>
                    <a:pt x="319" y="407"/>
                    <a:pt x="319" y="407"/>
                  </a:cubicBezTo>
                  <a:cubicBezTo>
                    <a:pt x="291" y="425"/>
                    <a:pt x="266" y="433"/>
                    <a:pt x="230" y="433"/>
                  </a:cubicBezTo>
                  <a:close/>
                  <a:moveTo>
                    <a:pt x="230" y="345"/>
                  </a:moveTo>
                  <a:lnTo>
                    <a:pt x="230" y="345"/>
                  </a:lnTo>
                  <a:cubicBezTo>
                    <a:pt x="168" y="345"/>
                    <a:pt x="124" y="292"/>
                    <a:pt x="124" y="230"/>
                  </a:cubicBezTo>
                  <a:cubicBezTo>
                    <a:pt x="124" y="167"/>
                    <a:pt x="168" y="123"/>
                    <a:pt x="230" y="123"/>
                  </a:cubicBezTo>
                  <a:cubicBezTo>
                    <a:pt x="291" y="123"/>
                    <a:pt x="336" y="167"/>
                    <a:pt x="336" y="230"/>
                  </a:cubicBezTo>
                  <a:cubicBezTo>
                    <a:pt x="336" y="292"/>
                    <a:pt x="291" y="345"/>
                    <a:pt x="230" y="345"/>
                  </a:cubicBezTo>
                  <a:close/>
                  <a:moveTo>
                    <a:pt x="354" y="292"/>
                  </a:moveTo>
                  <a:lnTo>
                    <a:pt x="354" y="292"/>
                  </a:lnTo>
                  <a:cubicBezTo>
                    <a:pt x="363" y="274"/>
                    <a:pt x="372" y="257"/>
                    <a:pt x="372" y="230"/>
                  </a:cubicBezTo>
                  <a:cubicBezTo>
                    <a:pt x="372" y="212"/>
                    <a:pt x="363" y="185"/>
                    <a:pt x="354" y="167"/>
                  </a:cubicBezTo>
                  <a:cubicBezTo>
                    <a:pt x="407" y="141"/>
                    <a:pt x="407" y="141"/>
                    <a:pt x="407" y="141"/>
                  </a:cubicBezTo>
                  <a:cubicBezTo>
                    <a:pt x="416" y="167"/>
                    <a:pt x="425" y="195"/>
                    <a:pt x="425" y="230"/>
                  </a:cubicBezTo>
                  <a:cubicBezTo>
                    <a:pt x="425" y="265"/>
                    <a:pt x="416" y="292"/>
                    <a:pt x="407" y="327"/>
                  </a:cubicBezTo>
                  <a:lnTo>
                    <a:pt x="354" y="292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ffectLst/>
            <a:extLst/>
          </p:spPr>
          <p:txBody>
            <a:bodyPr wrap="none" lIns="38405" tIns="19202" rIns="38405" bIns="19202" anchor="ctr"/>
            <a:lstStyle/>
            <a:p>
              <a:endParaRPr lang="en-US" dirty="0"/>
            </a:p>
          </p:txBody>
        </p:sp>
        <p:sp>
          <p:nvSpPr>
            <p:cNvPr id="51" name="Freeform 97"/>
            <p:cNvSpPr>
              <a:spLocks noChangeArrowheads="1"/>
            </p:cNvSpPr>
            <p:nvPr/>
          </p:nvSpPr>
          <p:spPr bwMode="auto">
            <a:xfrm>
              <a:off x="2494646" y="1834027"/>
              <a:ext cx="301832" cy="345370"/>
            </a:xfrm>
            <a:custGeom>
              <a:avLst/>
              <a:gdLst>
                <a:gd name="T0" fmla="*/ 230 w 497"/>
                <a:gd name="T1" fmla="*/ 231 h 426"/>
                <a:gd name="T2" fmla="*/ 230 w 497"/>
                <a:gd name="T3" fmla="*/ 231 h 426"/>
                <a:gd name="T4" fmla="*/ 274 w 497"/>
                <a:gd name="T5" fmla="*/ 231 h 426"/>
                <a:gd name="T6" fmla="*/ 274 w 497"/>
                <a:gd name="T7" fmla="*/ 275 h 426"/>
                <a:gd name="T8" fmla="*/ 496 w 497"/>
                <a:gd name="T9" fmla="*/ 275 h 426"/>
                <a:gd name="T10" fmla="*/ 487 w 497"/>
                <a:gd name="T11" fmla="*/ 133 h 426"/>
                <a:gd name="T12" fmla="*/ 443 w 497"/>
                <a:gd name="T13" fmla="*/ 80 h 426"/>
                <a:gd name="T14" fmla="*/ 363 w 497"/>
                <a:gd name="T15" fmla="*/ 80 h 426"/>
                <a:gd name="T16" fmla="*/ 337 w 497"/>
                <a:gd name="T17" fmla="*/ 27 h 426"/>
                <a:gd name="T18" fmla="*/ 300 w 497"/>
                <a:gd name="T19" fmla="*/ 0 h 426"/>
                <a:gd name="T20" fmla="*/ 194 w 497"/>
                <a:gd name="T21" fmla="*/ 0 h 426"/>
                <a:gd name="T22" fmla="*/ 168 w 497"/>
                <a:gd name="T23" fmla="*/ 27 h 426"/>
                <a:gd name="T24" fmla="*/ 133 w 497"/>
                <a:gd name="T25" fmla="*/ 80 h 426"/>
                <a:gd name="T26" fmla="*/ 53 w 497"/>
                <a:gd name="T27" fmla="*/ 80 h 426"/>
                <a:gd name="T28" fmla="*/ 9 w 497"/>
                <a:gd name="T29" fmla="*/ 133 h 426"/>
                <a:gd name="T30" fmla="*/ 0 w 497"/>
                <a:gd name="T31" fmla="*/ 275 h 426"/>
                <a:gd name="T32" fmla="*/ 230 w 497"/>
                <a:gd name="T33" fmla="*/ 275 h 426"/>
                <a:gd name="T34" fmla="*/ 230 w 497"/>
                <a:gd name="T35" fmla="*/ 231 h 426"/>
                <a:gd name="T36" fmla="*/ 186 w 497"/>
                <a:gd name="T37" fmla="*/ 53 h 426"/>
                <a:gd name="T38" fmla="*/ 186 w 497"/>
                <a:gd name="T39" fmla="*/ 53 h 426"/>
                <a:gd name="T40" fmla="*/ 212 w 497"/>
                <a:gd name="T41" fmla="*/ 36 h 426"/>
                <a:gd name="T42" fmla="*/ 284 w 497"/>
                <a:gd name="T43" fmla="*/ 36 h 426"/>
                <a:gd name="T44" fmla="*/ 309 w 497"/>
                <a:gd name="T45" fmla="*/ 53 h 426"/>
                <a:gd name="T46" fmla="*/ 319 w 497"/>
                <a:gd name="T47" fmla="*/ 80 h 426"/>
                <a:gd name="T48" fmla="*/ 177 w 497"/>
                <a:gd name="T49" fmla="*/ 80 h 426"/>
                <a:gd name="T50" fmla="*/ 186 w 497"/>
                <a:gd name="T51" fmla="*/ 53 h 426"/>
                <a:gd name="T52" fmla="*/ 274 w 497"/>
                <a:gd name="T53" fmla="*/ 355 h 426"/>
                <a:gd name="T54" fmla="*/ 274 w 497"/>
                <a:gd name="T55" fmla="*/ 355 h 426"/>
                <a:gd name="T56" fmla="*/ 230 w 497"/>
                <a:gd name="T57" fmla="*/ 355 h 426"/>
                <a:gd name="T58" fmla="*/ 230 w 497"/>
                <a:gd name="T59" fmla="*/ 302 h 426"/>
                <a:gd name="T60" fmla="*/ 9 w 497"/>
                <a:gd name="T61" fmla="*/ 302 h 426"/>
                <a:gd name="T62" fmla="*/ 17 w 497"/>
                <a:gd name="T63" fmla="*/ 381 h 426"/>
                <a:gd name="T64" fmla="*/ 62 w 497"/>
                <a:gd name="T65" fmla="*/ 425 h 426"/>
                <a:gd name="T66" fmla="*/ 434 w 497"/>
                <a:gd name="T67" fmla="*/ 425 h 426"/>
                <a:gd name="T68" fmla="*/ 478 w 497"/>
                <a:gd name="T69" fmla="*/ 381 h 426"/>
                <a:gd name="T70" fmla="*/ 487 w 497"/>
                <a:gd name="T71" fmla="*/ 302 h 426"/>
                <a:gd name="T72" fmla="*/ 274 w 497"/>
                <a:gd name="T73" fmla="*/ 302 h 426"/>
                <a:gd name="T74" fmla="*/ 274 w 497"/>
                <a:gd name="T75" fmla="*/ 355 h 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97" h="426">
                  <a:moveTo>
                    <a:pt x="230" y="231"/>
                  </a:moveTo>
                  <a:lnTo>
                    <a:pt x="230" y="231"/>
                  </a:lnTo>
                  <a:cubicBezTo>
                    <a:pt x="274" y="231"/>
                    <a:pt x="274" y="231"/>
                    <a:pt x="274" y="231"/>
                  </a:cubicBezTo>
                  <a:cubicBezTo>
                    <a:pt x="274" y="275"/>
                    <a:pt x="274" y="275"/>
                    <a:pt x="274" y="275"/>
                  </a:cubicBezTo>
                  <a:cubicBezTo>
                    <a:pt x="496" y="275"/>
                    <a:pt x="496" y="275"/>
                    <a:pt x="496" y="275"/>
                  </a:cubicBezTo>
                  <a:cubicBezTo>
                    <a:pt x="496" y="275"/>
                    <a:pt x="496" y="168"/>
                    <a:pt x="487" y="133"/>
                  </a:cubicBezTo>
                  <a:cubicBezTo>
                    <a:pt x="487" y="97"/>
                    <a:pt x="478" y="80"/>
                    <a:pt x="443" y="80"/>
                  </a:cubicBezTo>
                  <a:cubicBezTo>
                    <a:pt x="363" y="80"/>
                    <a:pt x="363" y="80"/>
                    <a:pt x="363" y="80"/>
                  </a:cubicBezTo>
                  <a:cubicBezTo>
                    <a:pt x="345" y="53"/>
                    <a:pt x="337" y="27"/>
                    <a:pt x="337" y="27"/>
                  </a:cubicBezTo>
                  <a:cubicBezTo>
                    <a:pt x="328" y="9"/>
                    <a:pt x="319" y="0"/>
                    <a:pt x="300" y="0"/>
                  </a:cubicBezTo>
                  <a:cubicBezTo>
                    <a:pt x="194" y="0"/>
                    <a:pt x="194" y="0"/>
                    <a:pt x="194" y="0"/>
                  </a:cubicBezTo>
                  <a:cubicBezTo>
                    <a:pt x="177" y="0"/>
                    <a:pt x="168" y="9"/>
                    <a:pt x="168" y="27"/>
                  </a:cubicBezTo>
                  <a:cubicBezTo>
                    <a:pt x="159" y="27"/>
                    <a:pt x="150" y="53"/>
                    <a:pt x="133" y="80"/>
                  </a:cubicBezTo>
                  <a:cubicBezTo>
                    <a:pt x="53" y="80"/>
                    <a:pt x="53" y="80"/>
                    <a:pt x="53" y="80"/>
                  </a:cubicBezTo>
                  <a:cubicBezTo>
                    <a:pt x="17" y="80"/>
                    <a:pt x="9" y="97"/>
                    <a:pt x="9" y="133"/>
                  </a:cubicBezTo>
                  <a:cubicBezTo>
                    <a:pt x="0" y="168"/>
                    <a:pt x="0" y="275"/>
                    <a:pt x="0" y="275"/>
                  </a:cubicBezTo>
                  <a:cubicBezTo>
                    <a:pt x="230" y="275"/>
                    <a:pt x="230" y="275"/>
                    <a:pt x="230" y="275"/>
                  </a:cubicBezTo>
                  <a:lnTo>
                    <a:pt x="230" y="231"/>
                  </a:lnTo>
                  <a:close/>
                  <a:moveTo>
                    <a:pt x="186" y="53"/>
                  </a:moveTo>
                  <a:lnTo>
                    <a:pt x="186" y="53"/>
                  </a:lnTo>
                  <a:cubicBezTo>
                    <a:pt x="194" y="44"/>
                    <a:pt x="194" y="36"/>
                    <a:pt x="212" y="36"/>
                  </a:cubicBezTo>
                  <a:cubicBezTo>
                    <a:pt x="284" y="36"/>
                    <a:pt x="284" y="36"/>
                    <a:pt x="284" y="36"/>
                  </a:cubicBezTo>
                  <a:cubicBezTo>
                    <a:pt x="300" y="36"/>
                    <a:pt x="300" y="44"/>
                    <a:pt x="309" y="53"/>
                  </a:cubicBezTo>
                  <a:cubicBezTo>
                    <a:pt x="309" y="53"/>
                    <a:pt x="319" y="71"/>
                    <a:pt x="319" y="80"/>
                  </a:cubicBezTo>
                  <a:cubicBezTo>
                    <a:pt x="177" y="80"/>
                    <a:pt x="177" y="80"/>
                    <a:pt x="177" y="80"/>
                  </a:cubicBezTo>
                  <a:cubicBezTo>
                    <a:pt x="186" y="71"/>
                    <a:pt x="186" y="53"/>
                    <a:pt x="186" y="53"/>
                  </a:cubicBezTo>
                  <a:close/>
                  <a:moveTo>
                    <a:pt x="274" y="355"/>
                  </a:moveTo>
                  <a:lnTo>
                    <a:pt x="274" y="355"/>
                  </a:lnTo>
                  <a:cubicBezTo>
                    <a:pt x="230" y="355"/>
                    <a:pt x="230" y="355"/>
                    <a:pt x="230" y="355"/>
                  </a:cubicBezTo>
                  <a:cubicBezTo>
                    <a:pt x="230" y="302"/>
                    <a:pt x="230" y="302"/>
                    <a:pt x="230" y="302"/>
                  </a:cubicBezTo>
                  <a:cubicBezTo>
                    <a:pt x="9" y="302"/>
                    <a:pt x="9" y="302"/>
                    <a:pt x="9" y="302"/>
                  </a:cubicBezTo>
                  <a:cubicBezTo>
                    <a:pt x="9" y="302"/>
                    <a:pt x="17" y="346"/>
                    <a:pt x="17" y="381"/>
                  </a:cubicBezTo>
                  <a:cubicBezTo>
                    <a:pt x="17" y="399"/>
                    <a:pt x="26" y="425"/>
                    <a:pt x="62" y="425"/>
                  </a:cubicBezTo>
                  <a:cubicBezTo>
                    <a:pt x="434" y="425"/>
                    <a:pt x="434" y="425"/>
                    <a:pt x="434" y="425"/>
                  </a:cubicBezTo>
                  <a:cubicBezTo>
                    <a:pt x="469" y="425"/>
                    <a:pt x="478" y="399"/>
                    <a:pt x="478" y="381"/>
                  </a:cubicBezTo>
                  <a:cubicBezTo>
                    <a:pt x="478" y="346"/>
                    <a:pt x="487" y="302"/>
                    <a:pt x="487" y="302"/>
                  </a:cubicBezTo>
                  <a:cubicBezTo>
                    <a:pt x="274" y="302"/>
                    <a:pt x="274" y="302"/>
                    <a:pt x="274" y="302"/>
                  </a:cubicBezTo>
                  <a:lnTo>
                    <a:pt x="274" y="355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ffectLst/>
            <a:extLst/>
          </p:spPr>
          <p:txBody>
            <a:bodyPr wrap="none" lIns="38405" tIns="19202" rIns="38405" bIns="19202" anchor="ctr"/>
            <a:lstStyle/>
            <a:p>
              <a:endParaRPr lang="en-US" dirty="0"/>
            </a:p>
          </p:txBody>
        </p:sp>
        <p:sp>
          <p:nvSpPr>
            <p:cNvPr id="52" name="Freeform 102"/>
            <p:cNvSpPr>
              <a:spLocks noChangeArrowheads="1"/>
            </p:cNvSpPr>
            <p:nvPr/>
          </p:nvSpPr>
          <p:spPr bwMode="auto">
            <a:xfrm>
              <a:off x="6397569" y="1859309"/>
              <a:ext cx="301832" cy="359610"/>
            </a:xfrm>
            <a:custGeom>
              <a:avLst/>
              <a:gdLst>
                <a:gd name="T0" fmla="*/ 80 w 498"/>
                <a:gd name="T1" fmla="*/ 151 h 445"/>
                <a:gd name="T2" fmla="*/ 80 w 498"/>
                <a:gd name="T3" fmla="*/ 151 h 445"/>
                <a:gd name="T4" fmla="*/ 142 w 498"/>
                <a:gd name="T5" fmla="*/ 169 h 445"/>
                <a:gd name="T6" fmla="*/ 151 w 498"/>
                <a:gd name="T7" fmla="*/ 169 h 445"/>
                <a:gd name="T8" fmla="*/ 195 w 498"/>
                <a:gd name="T9" fmla="*/ 134 h 445"/>
                <a:gd name="T10" fmla="*/ 195 w 498"/>
                <a:gd name="T11" fmla="*/ 125 h 445"/>
                <a:gd name="T12" fmla="*/ 178 w 498"/>
                <a:gd name="T13" fmla="*/ 107 h 445"/>
                <a:gd name="T14" fmla="*/ 275 w 498"/>
                <a:gd name="T15" fmla="*/ 10 h 445"/>
                <a:gd name="T16" fmla="*/ 195 w 498"/>
                <a:gd name="T17" fmla="*/ 0 h 445"/>
                <a:gd name="T18" fmla="*/ 107 w 498"/>
                <a:gd name="T19" fmla="*/ 54 h 445"/>
                <a:gd name="T20" fmla="*/ 72 w 498"/>
                <a:gd name="T21" fmla="*/ 81 h 445"/>
                <a:gd name="T22" fmla="*/ 53 w 498"/>
                <a:gd name="T23" fmla="*/ 116 h 445"/>
                <a:gd name="T24" fmla="*/ 18 w 498"/>
                <a:gd name="T25" fmla="*/ 125 h 445"/>
                <a:gd name="T26" fmla="*/ 0 w 498"/>
                <a:gd name="T27" fmla="*/ 143 h 445"/>
                <a:gd name="T28" fmla="*/ 0 w 498"/>
                <a:gd name="T29" fmla="*/ 151 h 445"/>
                <a:gd name="T30" fmla="*/ 36 w 498"/>
                <a:gd name="T31" fmla="*/ 187 h 445"/>
                <a:gd name="T32" fmla="*/ 53 w 498"/>
                <a:gd name="T33" fmla="*/ 196 h 445"/>
                <a:gd name="T34" fmla="*/ 72 w 498"/>
                <a:gd name="T35" fmla="*/ 178 h 445"/>
                <a:gd name="T36" fmla="*/ 80 w 498"/>
                <a:gd name="T37" fmla="*/ 151 h 445"/>
                <a:gd name="T38" fmla="*/ 222 w 498"/>
                <a:gd name="T39" fmla="*/ 160 h 445"/>
                <a:gd name="T40" fmla="*/ 222 w 498"/>
                <a:gd name="T41" fmla="*/ 160 h 445"/>
                <a:gd name="T42" fmla="*/ 213 w 498"/>
                <a:gd name="T43" fmla="*/ 160 h 445"/>
                <a:gd name="T44" fmla="*/ 178 w 498"/>
                <a:gd name="T45" fmla="*/ 187 h 445"/>
                <a:gd name="T46" fmla="*/ 169 w 498"/>
                <a:gd name="T47" fmla="*/ 204 h 445"/>
                <a:gd name="T48" fmla="*/ 381 w 498"/>
                <a:gd name="T49" fmla="*/ 435 h 445"/>
                <a:gd name="T50" fmla="*/ 399 w 498"/>
                <a:gd name="T51" fmla="*/ 435 h 445"/>
                <a:gd name="T52" fmla="*/ 426 w 498"/>
                <a:gd name="T53" fmla="*/ 417 h 445"/>
                <a:gd name="T54" fmla="*/ 426 w 498"/>
                <a:gd name="T55" fmla="*/ 400 h 445"/>
                <a:gd name="T56" fmla="*/ 222 w 498"/>
                <a:gd name="T57" fmla="*/ 160 h 445"/>
                <a:gd name="T58" fmla="*/ 497 w 498"/>
                <a:gd name="T59" fmla="*/ 63 h 445"/>
                <a:gd name="T60" fmla="*/ 497 w 498"/>
                <a:gd name="T61" fmla="*/ 63 h 445"/>
                <a:gd name="T62" fmla="*/ 479 w 498"/>
                <a:gd name="T63" fmla="*/ 54 h 445"/>
                <a:gd name="T64" fmla="*/ 461 w 498"/>
                <a:gd name="T65" fmla="*/ 89 h 445"/>
                <a:gd name="T66" fmla="*/ 408 w 498"/>
                <a:gd name="T67" fmla="*/ 107 h 445"/>
                <a:gd name="T68" fmla="*/ 399 w 498"/>
                <a:gd name="T69" fmla="*/ 63 h 445"/>
                <a:gd name="T70" fmla="*/ 417 w 498"/>
                <a:gd name="T71" fmla="*/ 19 h 445"/>
                <a:gd name="T72" fmla="*/ 408 w 498"/>
                <a:gd name="T73" fmla="*/ 10 h 445"/>
                <a:gd name="T74" fmla="*/ 337 w 498"/>
                <a:gd name="T75" fmla="*/ 72 h 445"/>
                <a:gd name="T76" fmla="*/ 319 w 498"/>
                <a:gd name="T77" fmla="*/ 151 h 445"/>
                <a:gd name="T78" fmla="*/ 284 w 498"/>
                <a:gd name="T79" fmla="*/ 187 h 445"/>
                <a:gd name="T80" fmla="*/ 319 w 498"/>
                <a:gd name="T81" fmla="*/ 231 h 445"/>
                <a:gd name="T82" fmla="*/ 364 w 498"/>
                <a:gd name="T83" fmla="*/ 187 h 445"/>
                <a:gd name="T84" fmla="*/ 408 w 498"/>
                <a:gd name="T85" fmla="*/ 178 h 445"/>
                <a:gd name="T86" fmla="*/ 488 w 498"/>
                <a:gd name="T87" fmla="*/ 143 h 445"/>
                <a:gd name="T88" fmla="*/ 497 w 498"/>
                <a:gd name="T89" fmla="*/ 63 h 445"/>
                <a:gd name="T90" fmla="*/ 72 w 498"/>
                <a:gd name="T91" fmla="*/ 400 h 445"/>
                <a:gd name="T92" fmla="*/ 72 w 498"/>
                <a:gd name="T93" fmla="*/ 400 h 445"/>
                <a:gd name="T94" fmla="*/ 72 w 498"/>
                <a:gd name="T95" fmla="*/ 417 h 445"/>
                <a:gd name="T96" fmla="*/ 89 w 498"/>
                <a:gd name="T97" fmla="*/ 444 h 445"/>
                <a:gd name="T98" fmla="*/ 107 w 498"/>
                <a:gd name="T99" fmla="*/ 435 h 445"/>
                <a:gd name="T100" fmla="*/ 231 w 498"/>
                <a:gd name="T101" fmla="*/ 320 h 445"/>
                <a:gd name="T102" fmla="*/ 195 w 498"/>
                <a:gd name="T103" fmla="*/ 275 h 445"/>
                <a:gd name="T104" fmla="*/ 72 w 498"/>
                <a:gd name="T105" fmla="*/ 400 h 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98" h="445">
                  <a:moveTo>
                    <a:pt x="80" y="151"/>
                  </a:moveTo>
                  <a:lnTo>
                    <a:pt x="80" y="151"/>
                  </a:lnTo>
                  <a:cubicBezTo>
                    <a:pt x="97" y="134"/>
                    <a:pt x="116" y="143"/>
                    <a:pt x="142" y="169"/>
                  </a:cubicBezTo>
                  <a:cubicBezTo>
                    <a:pt x="151" y="178"/>
                    <a:pt x="151" y="169"/>
                    <a:pt x="151" y="169"/>
                  </a:cubicBezTo>
                  <a:cubicBezTo>
                    <a:pt x="160" y="169"/>
                    <a:pt x="186" y="134"/>
                    <a:pt x="195" y="134"/>
                  </a:cubicBezTo>
                  <a:cubicBezTo>
                    <a:pt x="195" y="134"/>
                    <a:pt x="195" y="134"/>
                    <a:pt x="195" y="125"/>
                  </a:cubicBezTo>
                  <a:cubicBezTo>
                    <a:pt x="186" y="125"/>
                    <a:pt x="178" y="116"/>
                    <a:pt x="178" y="107"/>
                  </a:cubicBezTo>
                  <a:cubicBezTo>
                    <a:pt x="133" y="45"/>
                    <a:pt x="301" y="10"/>
                    <a:pt x="275" y="10"/>
                  </a:cubicBezTo>
                  <a:cubicBezTo>
                    <a:pt x="257" y="0"/>
                    <a:pt x="204" y="0"/>
                    <a:pt x="195" y="0"/>
                  </a:cubicBezTo>
                  <a:cubicBezTo>
                    <a:pt x="169" y="10"/>
                    <a:pt x="125" y="36"/>
                    <a:pt x="107" y="54"/>
                  </a:cubicBezTo>
                  <a:cubicBezTo>
                    <a:pt x="80" y="72"/>
                    <a:pt x="72" y="81"/>
                    <a:pt x="72" y="81"/>
                  </a:cubicBezTo>
                  <a:cubicBezTo>
                    <a:pt x="62" y="89"/>
                    <a:pt x="72" y="107"/>
                    <a:pt x="53" y="116"/>
                  </a:cubicBezTo>
                  <a:cubicBezTo>
                    <a:pt x="36" y="125"/>
                    <a:pt x="27" y="116"/>
                    <a:pt x="18" y="125"/>
                  </a:cubicBezTo>
                  <a:cubicBezTo>
                    <a:pt x="18" y="134"/>
                    <a:pt x="9" y="134"/>
                    <a:pt x="0" y="143"/>
                  </a:cubicBezTo>
                  <a:lnTo>
                    <a:pt x="0" y="151"/>
                  </a:lnTo>
                  <a:lnTo>
                    <a:pt x="36" y="187"/>
                  </a:lnTo>
                  <a:cubicBezTo>
                    <a:pt x="36" y="196"/>
                    <a:pt x="44" y="196"/>
                    <a:pt x="53" y="196"/>
                  </a:cubicBezTo>
                  <a:cubicBezTo>
                    <a:pt x="53" y="187"/>
                    <a:pt x="62" y="178"/>
                    <a:pt x="72" y="178"/>
                  </a:cubicBezTo>
                  <a:cubicBezTo>
                    <a:pt x="72" y="178"/>
                    <a:pt x="72" y="151"/>
                    <a:pt x="80" y="151"/>
                  </a:cubicBezTo>
                  <a:close/>
                  <a:moveTo>
                    <a:pt x="222" y="160"/>
                  </a:moveTo>
                  <a:lnTo>
                    <a:pt x="222" y="160"/>
                  </a:lnTo>
                  <a:cubicBezTo>
                    <a:pt x="213" y="160"/>
                    <a:pt x="213" y="160"/>
                    <a:pt x="213" y="160"/>
                  </a:cubicBezTo>
                  <a:cubicBezTo>
                    <a:pt x="178" y="187"/>
                    <a:pt x="178" y="187"/>
                    <a:pt x="178" y="187"/>
                  </a:cubicBezTo>
                  <a:cubicBezTo>
                    <a:pt x="169" y="196"/>
                    <a:pt x="169" y="196"/>
                    <a:pt x="169" y="204"/>
                  </a:cubicBezTo>
                  <a:cubicBezTo>
                    <a:pt x="381" y="435"/>
                    <a:pt x="381" y="435"/>
                    <a:pt x="381" y="435"/>
                  </a:cubicBezTo>
                  <a:cubicBezTo>
                    <a:pt x="381" y="444"/>
                    <a:pt x="391" y="444"/>
                    <a:pt x="399" y="435"/>
                  </a:cubicBezTo>
                  <a:cubicBezTo>
                    <a:pt x="426" y="417"/>
                    <a:pt x="426" y="417"/>
                    <a:pt x="426" y="417"/>
                  </a:cubicBezTo>
                  <a:cubicBezTo>
                    <a:pt x="426" y="408"/>
                    <a:pt x="426" y="400"/>
                    <a:pt x="426" y="400"/>
                  </a:cubicBezTo>
                  <a:lnTo>
                    <a:pt x="222" y="160"/>
                  </a:lnTo>
                  <a:close/>
                  <a:moveTo>
                    <a:pt x="497" y="63"/>
                  </a:moveTo>
                  <a:lnTo>
                    <a:pt x="497" y="63"/>
                  </a:lnTo>
                  <a:cubicBezTo>
                    <a:pt x="488" y="45"/>
                    <a:pt x="488" y="54"/>
                    <a:pt x="479" y="54"/>
                  </a:cubicBezTo>
                  <a:cubicBezTo>
                    <a:pt x="479" y="63"/>
                    <a:pt x="461" y="81"/>
                    <a:pt x="461" y="89"/>
                  </a:cubicBezTo>
                  <a:cubicBezTo>
                    <a:pt x="452" y="107"/>
                    <a:pt x="435" y="125"/>
                    <a:pt x="408" y="107"/>
                  </a:cubicBezTo>
                  <a:cubicBezTo>
                    <a:pt x="381" y="81"/>
                    <a:pt x="391" y="72"/>
                    <a:pt x="399" y="63"/>
                  </a:cubicBezTo>
                  <a:cubicBezTo>
                    <a:pt x="399" y="54"/>
                    <a:pt x="417" y="28"/>
                    <a:pt x="417" y="19"/>
                  </a:cubicBezTo>
                  <a:cubicBezTo>
                    <a:pt x="426" y="19"/>
                    <a:pt x="417" y="10"/>
                    <a:pt x="408" y="10"/>
                  </a:cubicBezTo>
                  <a:cubicBezTo>
                    <a:pt x="399" y="19"/>
                    <a:pt x="346" y="36"/>
                    <a:pt x="337" y="72"/>
                  </a:cubicBezTo>
                  <a:cubicBezTo>
                    <a:pt x="328" y="98"/>
                    <a:pt x="346" y="125"/>
                    <a:pt x="319" y="151"/>
                  </a:cubicBezTo>
                  <a:cubicBezTo>
                    <a:pt x="284" y="187"/>
                    <a:pt x="284" y="187"/>
                    <a:pt x="284" y="187"/>
                  </a:cubicBezTo>
                  <a:cubicBezTo>
                    <a:pt x="319" y="231"/>
                    <a:pt x="319" y="231"/>
                    <a:pt x="319" y="231"/>
                  </a:cubicBezTo>
                  <a:cubicBezTo>
                    <a:pt x="364" y="187"/>
                    <a:pt x="364" y="187"/>
                    <a:pt x="364" y="187"/>
                  </a:cubicBezTo>
                  <a:cubicBezTo>
                    <a:pt x="372" y="178"/>
                    <a:pt x="391" y="169"/>
                    <a:pt x="408" y="178"/>
                  </a:cubicBezTo>
                  <a:cubicBezTo>
                    <a:pt x="452" y="187"/>
                    <a:pt x="470" y="169"/>
                    <a:pt x="488" y="143"/>
                  </a:cubicBezTo>
                  <a:cubicBezTo>
                    <a:pt x="497" y="116"/>
                    <a:pt x="497" y="72"/>
                    <a:pt x="497" y="63"/>
                  </a:cubicBezTo>
                  <a:close/>
                  <a:moveTo>
                    <a:pt x="72" y="400"/>
                  </a:moveTo>
                  <a:lnTo>
                    <a:pt x="72" y="400"/>
                  </a:lnTo>
                  <a:cubicBezTo>
                    <a:pt x="62" y="408"/>
                    <a:pt x="62" y="417"/>
                    <a:pt x="72" y="417"/>
                  </a:cubicBezTo>
                  <a:cubicBezTo>
                    <a:pt x="89" y="444"/>
                    <a:pt x="89" y="444"/>
                    <a:pt x="89" y="444"/>
                  </a:cubicBezTo>
                  <a:cubicBezTo>
                    <a:pt x="97" y="444"/>
                    <a:pt x="107" y="444"/>
                    <a:pt x="107" y="435"/>
                  </a:cubicBezTo>
                  <a:cubicBezTo>
                    <a:pt x="231" y="320"/>
                    <a:pt x="231" y="320"/>
                    <a:pt x="231" y="320"/>
                  </a:cubicBezTo>
                  <a:cubicBezTo>
                    <a:pt x="195" y="275"/>
                    <a:pt x="195" y="275"/>
                    <a:pt x="195" y="275"/>
                  </a:cubicBezTo>
                  <a:lnTo>
                    <a:pt x="72" y="40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ffectLst/>
            <a:extLst/>
          </p:spPr>
          <p:txBody>
            <a:bodyPr wrap="none" lIns="38405" tIns="19202" rIns="38405" bIns="19202" anchor="ctr"/>
            <a:lstStyle/>
            <a:p>
              <a:endParaRPr lang="en-US" dirty="0"/>
            </a:p>
          </p:txBody>
        </p:sp>
        <p:sp>
          <p:nvSpPr>
            <p:cNvPr id="53" name="Freeform 104"/>
            <p:cNvSpPr>
              <a:spLocks noChangeArrowheads="1"/>
            </p:cNvSpPr>
            <p:nvPr/>
          </p:nvSpPr>
          <p:spPr bwMode="auto">
            <a:xfrm>
              <a:off x="532499" y="1870449"/>
              <a:ext cx="301832" cy="270598"/>
            </a:xfrm>
            <a:custGeom>
              <a:avLst/>
              <a:gdLst>
                <a:gd name="T0" fmla="*/ 203 w 497"/>
                <a:gd name="T1" fmla="*/ 257 h 337"/>
                <a:gd name="T2" fmla="*/ 203 w 497"/>
                <a:gd name="T3" fmla="*/ 257 h 337"/>
                <a:gd name="T4" fmla="*/ 221 w 497"/>
                <a:gd name="T5" fmla="*/ 327 h 337"/>
                <a:gd name="T6" fmla="*/ 283 w 497"/>
                <a:gd name="T7" fmla="*/ 310 h 337"/>
                <a:gd name="T8" fmla="*/ 398 w 497"/>
                <a:gd name="T9" fmla="*/ 9 h 337"/>
                <a:gd name="T10" fmla="*/ 203 w 497"/>
                <a:gd name="T11" fmla="*/ 257 h 337"/>
                <a:gd name="T12" fmla="*/ 248 w 497"/>
                <a:gd name="T13" fmla="*/ 71 h 337"/>
                <a:gd name="T14" fmla="*/ 248 w 497"/>
                <a:gd name="T15" fmla="*/ 71 h 337"/>
                <a:gd name="T16" fmla="*/ 274 w 497"/>
                <a:gd name="T17" fmla="*/ 71 h 337"/>
                <a:gd name="T18" fmla="*/ 310 w 497"/>
                <a:gd name="T19" fmla="*/ 26 h 337"/>
                <a:gd name="T20" fmla="*/ 248 w 497"/>
                <a:gd name="T21" fmla="*/ 17 h 337"/>
                <a:gd name="T22" fmla="*/ 0 w 497"/>
                <a:gd name="T23" fmla="*/ 283 h 337"/>
                <a:gd name="T24" fmla="*/ 0 w 497"/>
                <a:gd name="T25" fmla="*/ 310 h 337"/>
                <a:gd name="T26" fmla="*/ 26 w 497"/>
                <a:gd name="T27" fmla="*/ 336 h 337"/>
                <a:gd name="T28" fmla="*/ 53 w 497"/>
                <a:gd name="T29" fmla="*/ 310 h 337"/>
                <a:gd name="T30" fmla="*/ 53 w 497"/>
                <a:gd name="T31" fmla="*/ 283 h 337"/>
                <a:gd name="T32" fmla="*/ 248 w 497"/>
                <a:gd name="T33" fmla="*/ 71 h 337"/>
                <a:gd name="T34" fmla="*/ 425 w 497"/>
                <a:gd name="T35" fmla="*/ 98 h 337"/>
                <a:gd name="T36" fmla="*/ 425 w 497"/>
                <a:gd name="T37" fmla="*/ 98 h 337"/>
                <a:gd name="T38" fmla="*/ 407 w 497"/>
                <a:gd name="T39" fmla="*/ 151 h 337"/>
                <a:gd name="T40" fmla="*/ 442 w 497"/>
                <a:gd name="T41" fmla="*/ 283 h 337"/>
                <a:gd name="T42" fmla="*/ 442 w 497"/>
                <a:gd name="T43" fmla="*/ 310 h 337"/>
                <a:gd name="T44" fmla="*/ 469 w 497"/>
                <a:gd name="T45" fmla="*/ 336 h 337"/>
                <a:gd name="T46" fmla="*/ 469 w 497"/>
                <a:gd name="T47" fmla="*/ 336 h 337"/>
                <a:gd name="T48" fmla="*/ 496 w 497"/>
                <a:gd name="T49" fmla="*/ 310 h 337"/>
                <a:gd name="T50" fmla="*/ 496 w 497"/>
                <a:gd name="T51" fmla="*/ 283 h 337"/>
                <a:gd name="T52" fmla="*/ 425 w 497"/>
                <a:gd name="T53" fmla="*/ 98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97" h="337">
                  <a:moveTo>
                    <a:pt x="203" y="257"/>
                  </a:moveTo>
                  <a:lnTo>
                    <a:pt x="203" y="257"/>
                  </a:lnTo>
                  <a:cubicBezTo>
                    <a:pt x="186" y="283"/>
                    <a:pt x="194" y="310"/>
                    <a:pt x="221" y="327"/>
                  </a:cubicBezTo>
                  <a:cubicBezTo>
                    <a:pt x="239" y="336"/>
                    <a:pt x="266" y="336"/>
                    <a:pt x="283" y="310"/>
                  </a:cubicBezTo>
                  <a:cubicBezTo>
                    <a:pt x="301" y="274"/>
                    <a:pt x="407" y="9"/>
                    <a:pt x="398" y="9"/>
                  </a:cubicBezTo>
                  <a:cubicBezTo>
                    <a:pt x="389" y="0"/>
                    <a:pt x="221" y="230"/>
                    <a:pt x="203" y="257"/>
                  </a:cubicBezTo>
                  <a:close/>
                  <a:moveTo>
                    <a:pt x="248" y="71"/>
                  </a:moveTo>
                  <a:lnTo>
                    <a:pt x="248" y="71"/>
                  </a:lnTo>
                  <a:cubicBezTo>
                    <a:pt x="257" y="71"/>
                    <a:pt x="266" y="71"/>
                    <a:pt x="274" y="71"/>
                  </a:cubicBezTo>
                  <a:cubicBezTo>
                    <a:pt x="292" y="53"/>
                    <a:pt x="301" y="44"/>
                    <a:pt x="310" y="26"/>
                  </a:cubicBezTo>
                  <a:cubicBezTo>
                    <a:pt x="292" y="17"/>
                    <a:pt x="274" y="17"/>
                    <a:pt x="248" y="17"/>
                  </a:cubicBezTo>
                  <a:cubicBezTo>
                    <a:pt x="106" y="17"/>
                    <a:pt x="0" y="133"/>
                    <a:pt x="0" y="283"/>
                  </a:cubicBezTo>
                  <a:cubicBezTo>
                    <a:pt x="0" y="292"/>
                    <a:pt x="0" y="301"/>
                    <a:pt x="0" y="310"/>
                  </a:cubicBezTo>
                  <a:cubicBezTo>
                    <a:pt x="0" y="327"/>
                    <a:pt x="17" y="336"/>
                    <a:pt x="26" y="336"/>
                  </a:cubicBezTo>
                  <a:cubicBezTo>
                    <a:pt x="44" y="336"/>
                    <a:pt x="53" y="319"/>
                    <a:pt x="53" y="310"/>
                  </a:cubicBezTo>
                  <a:cubicBezTo>
                    <a:pt x="53" y="301"/>
                    <a:pt x="53" y="292"/>
                    <a:pt x="53" y="283"/>
                  </a:cubicBezTo>
                  <a:cubicBezTo>
                    <a:pt x="53" y="160"/>
                    <a:pt x="132" y="71"/>
                    <a:pt x="248" y="71"/>
                  </a:cubicBezTo>
                  <a:close/>
                  <a:moveTo>
                    <a:pt x="425" y="98"/>
                  </a:moveTo>
                  <a:lnTo>
                    <a:pt x="425" y="98"/>
                  </a:lnTo>
                  <a:cubicBezTo>
                    <a:pt x="416" y="115"/>
                    <a:pt x="416" y="133"/>
                    <a:pt x="407" y="151"/>
                  </a:cubicBezTo>
                  <a:cubicBezTo>
                    <a:pt x="433" y="186"/>
                    <a:pt x="442" y="239"/>
                    <a:pt x="442" y="283"/>
                  </a:cubicBezTo>
                  <a:cubicBezTo>
                    <a:pt x="442" y="292"/>
                    <a:pt x="442" y="301"/>
                    <a:pt x="442" y="310"/>
                  </a:cubicBezTo>
                  <a:cubicBezTo>
                    <a:pt x="442" y="319"/>
                    <a:pt x="451" y="336"/>
                    <a:pt x="469" y="336"/>
                  </a:cubicBezTo>
                  <a:lnTo>
                    <a:pt x="469" y="336"/>
                  </a:lnTo>
                  <a:cubicBezTo>
                    <a:pt x="478" y="336"/>
                    <a:pt x="496" y="327"/>
                    <a:pt x="496" y="310"/>
                  </a:cubicBezTo>
                  <a:cubicBezTo>
                    <a:pt x="496" y="301"/>
                    <a:pt x="496" y="292"/>
                    <a:pt x="496" y="283"/>
                  </a:cubicBezTo>
                  <a:cubicBezTo>
                    <a:pt x="496" y="213"/>
                    <a:pt x="469" y="151"/>
                    <a:pt x="425" y="98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ffectLst/>
            <a:extLst/>
          </p:spPr>
          <p:txBody>
            <a:bodyPr wrap="none" lIns="38405" tIns="19202" rIns="38405" bIns="19202" anchor="ctr"/>
            <a:lstStyle/>
            <a:p>
              <a:endParaRPr lang="en-US" dirty="0"/>
            </a:p>
          </p:txBody>
        </p:sp>
        <p:sp>
          <p:nvSpPr>
            <p:cNvPr id="54" name="Freeform 110"/>
            <p:cNvSpPr>
              <a:spLocks noChangeArrowheads="1"/>
            </p:cNvSpPr>
            <p:nvPr/>
          </p:nvSpPr>
          <p:spPr bwMode="auto">
            <a:xfrm>
              <a:off x="8359716" y="1923777"/>
              <a:ext cx="280461" cy="302644"/>
            </a:xfrm>
            <a:custGeom>
              <a:avLst/>
              <a:gdLst>
                <a:gd name="T0" fmla="*/ 444 w 462"/>
                <a:gd name="T1" fmla="*/ 9 h 373"/>
                <a:gd name="T2" fmla="*/ 444 w 462"/>
                <a:gd name="T3" fmla="*/ 9 h 373"/>
                <a:gd name="T4" fmla="*/ 9 w 462"/>
                <a:gd name="T5" fmla="*/ 160 h 373"/>
                <a:gd name="T6" fmla="*/ 9 w 462"/>
                <a:gd name="T7" fmla="*/ 169 h 373"/>
                <a:gd name="T8" fmla="*/ 98 w 462"/>
                <a:gd name="T9" fmla="*/ 213 h 373"/>
                <a:gd name="T10" fmla="*/ 98 w 462"/>
                <a:gd name="T11" fmla="*/ 213 h 373"/>
                <a:gd name="T12" fmla="*/ 160 w 462"/>
                <a:gd name="T13" fmla="*/ 230 h 373"/>
                <a:gd name="T14" fmla="*/ 434 w 462"/>
                <a:gd name="T15" fmla="*/ 35 h 373"/>
                <a:gd name="T16" fmla="*/ 434 w 462"/>
                <a:gd name="T17" fmla="*/ 35 h 373"/>
                <a:gd name="T18" fmla="*/ 240 w 462"/>
                <a:gd name="T19" fmla="*/ 248 h 373"/>
                <a:gd name="T20" fmla="*/ 240 w 462"/>
                <a:gd name="T21" fmla="*/ 248 h 373"/>
                <a:gd name="T22" fmla="*/ 231 w 462"/>
                <a:gd name="T23" fmla="*/ 257 h 373"/>
                <a:gd name="T24" fmla="*/ 240 w 462"/>
                <a:gd name="T25" fmla="*/ 266 h 373"/>
                <a:gd name="T26" fmla="*/ 240 w 462"/>
                <a:gd name="T27" fmla="*/ 266 h 373"/>
                <a:gd name="T28" fmla="*/ 363 w 462"/>
                <a:gd name="T29" fmla="*/ 337 h 373"/>
                <a:gd name="T30" fmla="*/ 390 w 462"/>
                <a:gd name="T31" fmla="*/ 328 h 373"/>
                <a:gd name="T32" fmla="*/ 461 w 462"/>
                <a:gd name="T33" fmla="*/ 18 h 373"/>
                <a:gd name="T34" fmla="*/ 444 w 462"/>
                <a:gd name="T35" fmla="*/ 9 h 373"/>
                <a:gd name="T36" fmla="*/ 160 w 462"/>
                <a:gd name="T37" fmla="*/ 363 h 373"/>
                <a:gd name="T38" fmla="*/ 160 w 462"/>
                <a:gd name="T39" fmla="*/ 363 h 373"/>
                <a:gd name="T40" fmla="*/ 169 w 462"/>
                <a:gd name="T41" fmla="*/ 372 h 373"/>
                <a:gd name="T42" fmla="*/ 240 w 462"/>
                <a:gd name="T43" fmla="*/ 310 h 373"/>
                <a:gd name="T44" fmla="*/ 160 w 462"/>
                <a:gd name="T45" fmla="*/ 266 h 373"/>
                <a:gd name="T46" fmla="*/ 160 w 462"/>
                <a:gd name="T47" fmla="*/ 363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62" h="373">
                  <a:moveTo>
                    <a:pt x="444" y="9"/>
                  </a:moveTo>
                  <a:lnTo>
                    <a:pt x="444" y="9"/>
                  </a:lnTo>
                  <a:cubicBezTo>
                    <a:pt x="434" y="9"/>
                    <a:pt x="18" y="160"/>
                    <a:pt x="9" y="160"/>
                  </a:cubicBezTo>
                  <a:cubicBezTo>
                    <a:pt x="0" y="160"/>
                    <a:pt x="0" y="169"/>
                    <a:pt x="9" y="169"/>
                  </a:cubicBezTo>
                  <a:cubicBezTo>
                    <a:pt x="18" y="177"/>
                    <a:pt x="98" y="213"/>
                    <a:pt x="98" y="213"/>
                  </a:cubicBezTo>
                  <a:lnTo>
                    <a:pt x="98" y="213"/>
                  </a:lnTo>
                  <a:cubicBezTo>
                    <a:pt x="160" y="230"/>
                    <a:pt x="160" y="230"/>
                    <a:pt x="160" y="230"/>
                  </a:cubicBezTo>
                  <a:cubicBezTo>
                    <a:pt x="160" y="230"/>
                    <a:pt x="425" y="35"/>
                    <a:pt x="434" y="35"/>
                  </a:cubicBezTo>
                  <a:cubicBezTo>
                    <a:pt x="434" y="26"/>
                    <a:pt x="434" y="35"/>
                    <a:pt x="434" y="35"/>
                  </a:cubicBezTo>
                  <a:lnTo>
                    <a:pt x="240" y="248"/>
                  </a:lnTo>
                  <a:lnTo>
                    <a:pt x="240" y="248"/>
                  </a:lnTo>
                  <a:cubicBezTo>
                    <a:pt x="231" y="257"/>
                    <a:pt x="231" y="257"/>
                    <a:pt x="231" y="257"/>
                  </a:cubicBezTo>
                  <a:cubicBezTo>
                    <a:pt x="240" y="266"/>
                    <a:pt x="240" y="266"/>
                    <a:pt x="240" y="266"/>
                  </a:cubicBezTo>
                  <a:lnTo>
                    <a:pt x="240" y="266"/>
                  </a:lnTo>
                  <a:cubicBezTo>
                    <a:pt x="240" y="266"/>
                    <a:pt x="363" y="328"/>
                    <a:pt x="363" y="337"/>
                  </a:cubicBezTo>
                  <a:cubicBezTo>
                    <a:pt x="372" y="337"/>
                    <a:pt x="381" y="337"/>
                    <a:pt x="390" y="328"/>
                  </a:cubicBezTo>
                  <a:cubicBezTo>
                    <a:pt x="390" y="319"/>
                    <a:pt x="461" y="26"/>
                    <a:pt x="461" y="18"/>
                  </a:cubicBezTo>
                  <a:cubicBezTo>
                    <a:pt x="461" y="9"/>
                    <a:pt x="453" y="0"/>
                    <a:pt x="444" y="9"/>
                  </a:cubicBezTo>
                  <a:close/>
                  <a:moveTo>
                    <a:pt x="160" y="363"/>
                  </a:moveTo>
                  <a:lnTo>
                    <a:pt x="160" y="363"/>
                  </a:lnTo>
                  <a:cubicBezTo>
                    <a:pt x="160" y="372"/>
                    <a:pt x="160" y="372"/>
                    <a:pt x="169" y="372"/>
                  </a:cubicBezTo>
                  <a:cubicBezTo>
                    <a:pt x="169" y="363"/>
                    <a:pt x="240" y="310"/>
                    <a:pt x="240" y="310"/>
                  </a:cubicBezTo>
                  <a:cubicBezTo>
                    <a:pt x="160" y="266"/>
                    <a:pt x="160" y="266"/>
                    <a:pt x="160" y="266"/>
                  </a:cubicBezTo>
                  <a:lnTo>
                    <a:pt x="160" y="363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ffectLst/>
            <a:extLst/>
          </p:spPr>
          <p:txBody>
            <a:bodyPr wrap="none" lIns="38405" tIns="19202" rIns="38405" bIns="19202" anchor="ctr"/>
            <a:lstStyle/>
            <a:p>
              <a:endParaRPr lang="en-US" dirty="0"/>
            </a:p>
          </p:txBody>
        </p:sp>
      </p:grp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48FCF8-25E9-4F94-BC2B-FA1B572C1FF3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2433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Experiences </a:t>
            </a:r>
            <a:r>
              <a:rPr lang="en-US" altLang="ko-KR" dirty="0"/>
              <a:t>of  PDF CRF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F67D7-8C75-433C-B949-F5BA01069781}" type="slidenum">
              <a:rPr lang="en-US" smtClean="0"/>
              <a:t>36</a:t>
            </a:fld>
            <a:endParaRPr lang="en-US"/>
          </a:p>
        </p:txBody>
      </p:sp>
      <p:graphicFrame>
        <p:nvGraphicFramePr>
          <p:cNvPr id="5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9668300"/>
              </p:ext>
            </p:extLst>
          </p:nvPr>
        </p:nvGraphicFramePr>
        <p:xfrm>
          <a:off x="314294" y="1954198"/>
          <a:ext cx="8389596" cy="1012825"/>
        </p:xfrm>
        <a:graphic>
          <a:graphicData uri="http://schemas.openxmlformats.org/drawingml/2006/table">
            <a:tbl>
              <a:tblPr firstRow="1">
                <a:tableStyleId>{5FD0F851-EC5A-4D38-B0AD-8093EC10F338}</a:tableStyleId>
              </a:tblPr>
              <a:tblGrid>
                <a:gridCol w="3606948"/>
                <a:gridCol w="1195662"/>
                <a:gridCol w="1195662"/>
                <a:gridCol w="1195662"/>
                <a:gridCol w="1195662"/>
              </a:tblGrid>
              <a:tr h="36195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u="none" strike="noStrike" cap="none" normalizeH="0" baseline="0" dirty="0" smtClean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Types</a:t>
                      </a:r>
                      <a:endParaRPr kumimoji="1" lang="en-US" altLang="ko-KR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나눔고딕" panose="020D0604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1443" marR="91443" marT="45723" marB="45723" anchor="ctr" horzOverflow="overflow"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u="none" strike="noStrike" cap="none" normalizeH="0" baseline="0" dirty="0" smtClean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2016</a:t>
                      </a:r>
                      <a:endParaRPr kumimoji="1" lang="en-US" altLang="ko-KR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나눔고딕" panose="020D0604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1443" marR="91443" marT="45723" marB="45723" anchor="ctr" horzOverflow="overflow"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u="none" strike="noStrike" cap="none" normalizeH="0" baseline="0" dirty="0" smtClean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2017</a:t>
                      </a:r>
                      <a:endParaRPr kumimoji="1" lang="en-US" altLang="ko-KR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나눔고딕" panose="020D0604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1443" marR="91443" marT="45723" marB="45723" anchor="ctr" horzOverflow="overflow"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u="none" strike="noStrike" cap="none" normalizeH="0" baseline="0" dirty="0" smtClean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2018</a:t>
                      </a:r>
                    </a:p>
                  </a:txBody>
                  <a:tcPr marL="91443" marR="91443" marT="45723" marB="45723" anchor="ctr" horzOverflow="overflow"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u="none" strike="noStrike" cap="none" normalizeH="0" baseline="0" dirty="0" smtClean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Total</a:t>
                      </a:r>
                      <a:endParaRPr kumimoji="1" lang="en-US" altLang="ko-KR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나눔고딕" panose="020D0604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1443" marR="91443" marT="45723" marB="45723" anchor="ctr" horzOverflow="overflow"/>
                </a:tc>
              </a:tr>
              <a:tr h="32067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1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+mn-lt"/>
                        </a:rPr>
                        <a:t>PDF CRF</a:t>
                      </a:r>
                      <a:endParaRPr kumimoji="1" lang="en-US" altLang="ko-KR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나눔고딕" panose="020D0604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1443" marR="91443" marT="45723" marB="45723" anchor="ctr" horzOverflow="overflow"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+mn-lt"/>
                        </a:rPr>
                        <a:t>1</a:t>
                      </a:r>
                      <a:endParaRPr kumimoji="1" lang="en-US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나눔고딕" panose="020D0604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1443" marR="91443" marT="45723" marB="45723" anchor="ctr" horzOverflow="overflow"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+mn-lt"/>
                        </a:rPr>
                        <a:t>2</a:t>
                      </a:r>
                      <a:endParaRPr kumimoji="1" lang="en-US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나눔고딕" panose="020D0604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1443" marR="91443" marT="45723" marB="45723" anchor="ctr" horzOverflow="overflow"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+mn-lt"/>
                        </a:rPr>
                        <a:t>1</a:t>
                      </a:r>
                      <a:endParaRPr kumimoji="1" lang="en-US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나눔고딕" panose="020D0604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1443" marR="91443" marT="45723" marB="45723" anchor="ctr" horzOverflow="overflow"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+mn-lt"/>
                        </a:rPr>
                        <a:t>4</a:t>
                      </a:r>
                      <a:endParaRPr kumimoji="1" lang="en-US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나눔고딕" panose="020D0604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1443" marR="91443" marT="45723" marB="45723" anchor="ctr" horzOverflow="overflow"/>
                </a:tc>
              </a:tr>
              <a:tr h="33020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+mn-lt"/>
                        </a:rPr>
                        <a:t>Total </a:t>
                      </a:r>
                      <a:endParaRPr kumimoji="1" lang="en-US" altLang="ko-KR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나눔고딕" panose="020D0604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1443" marR="91443" marT="45723" marB="45723" anchor="ctr" horzOverflow="overflow"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+mn-lt"/>
                        </a:rPr>
                        <a:t>1</a:t>
                      </a:r>
                      <a:endParaRPr kumimoji="1" lang="en-US" altLang="ko-KR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나눔고딕" panose="020D0604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1443" marR="91443" marT="45723" marB="45723" anchor="ctr" horzOverflow="overflow"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+mn-lt"/>
                        </a:rPr>
                        <a:t>2</a:t>
                      </a:r>
                      <a:endParaRPr kumimoji="1" lang="en-US" altLang="ko-KR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나눔고딕" panose="020D0604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1443" marR="91443" marT="45723" marB="45723" anchor="ctr" horzOverflow="overflow"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+mn-lt"/>
                        </a:rPr>
                        <a:t>1</a:t>
                      </a:r>
                      <a:endParaRPr kumimoji="1" lang="en-US" altLang="ko-KR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나눔고딕" panose="020D0604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1443" marR="91443" marT="45723" marB="45723" anchor="ctr" horzOverflow="overflow"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+mn-lt"/>
                        </a:rPr>
                        <a:t>4</a:t>
                      </a:r>
                      <a:endParaRPr kumimoji="1" lang="en-US" altLang="ko-KR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나눔고딕" panose="020D0604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1443" marR="91443" marT="45723" marB="45723" anchor="ctr" horzOverflow="overflow"/>
                </a:tc>
              </a:tr>
            </a:tbl>
          </a:graphicData>
        </a:graphic>
      </p:graphicFrame>
      <p:graphicFrame>
        <p:nvGraphicFramePr>
          <p:cNvPr id="6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4315901"/>
              </p:ext>
            </p:extLst>
          </p:nvPr>
        </p:nvGraphicFramePr>
        <p:xfrm>
          <a:off x="357312" y="4573786"/>
          <a:ext cx="8389596" cy="1012825"/>
        </p:xfrm>
        <a:graphic>
          <a:graphicData uri="http://schemas.openxmlformats.org/drawingml/2006/table">
            <a:tbl>
              <a:tblPr firstRow="1">
                <a:tableStyleId>{5FD0F851-EC5A-4D38-B0AD-8093EC10F338}</a:tableStyleId>
              </a:tblPr>
              <a:tblGrid>
                <a:gridCol w="3606948"/>
                <a:gridCol w="1195662"/>
                <a:gridCol w="1195662"/>
                <a:gridCol w="1195662"/>
                <a:gridCol w="1195662"/>
              </a:tblGrid>
              <a:tr h="36195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u="none" strike="noStrike" cap="none" normalizeH="0" baseline="0" dirty="0" smtClean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Types</a:t>
                      </a:r>
                      <a:endParaRPr kumimoji="1" lang="en-US" altLang="ko-KR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나눔고딕" panose="020D0604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1443" marR="91443" marT="45723" marB="45723" anchor="ctr" horzOverflow="overflow"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u="none" strike="noStrike" cap="none" normalizeH="0" baseline="0" dirty="0" smtClean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2016</a:t>
                      </a:r>
                      <a:endParaRPr kumimoji="1" lang="en-US" altLang="ko-KR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나눔고딕" panose="020D0604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1443" marR="91443" marT="45723" marB="45723" anchor="ctr" horzOverflow="overflow"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u="none" strike="noStrike" cap="none" normalizeH="0" baseline="0" dirty="0" smtClean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2017</a:t>
                      </a:r>
                      <a:endParaRPr kumimoji="1" lang="en-US" altLang="ko-KR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나눔고딕" panose="020D0604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1443" marR="91443" marT="45723" marB="45723" anchor="ctr" horzOverflow="overflow"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u="none" strike="noStrike" cap="none" normalizeH="0" baseline="0" dirty="0" smtClean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2018</a:t>
                      </a:r>
                    </a:p>
                  </a:txBody>
                  <a:tcPr marL="91443" marR="91443" marT="45723" marB="45723" anchor="ctr" horzOverflow="overflow"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u="none" strike="noStrike" cap="none" normalizeH="0" baseline="0" dirty="0" smtClean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Total</a:t>
                      </a:r>
                      <a:endParaRPr kumimoji="1" lang="en-US" altLang="ko-KR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나눔고딕" panose="020D0604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1443" marR="91443" marT="45723" marB="45723" anchor="ctr" horzOverflow="overflow"/>
                </a:tc>
              </a:tr>
              <a:tr h="32067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1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+mn-lt"/>
                        </a:rPr>
                        <a:t>Audit</a:t>
                      </a:r>
                      <a:endParaRPr kumimoji="1" lang="en-US" altLang="ko-KR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나눔고딕" panose="020D0604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1443" marR="91443" marT="45723" marB="45723" anchor="ctr" horzOverflow="overflow"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+mn-lt"/>
                        </a:rPr>
                        <a:t>-</a:t>
                      </a:r>
                      <a:endParaRPr kumimoji="1" lang="en-US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나눔고딕" panose="020D0604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1443" marR="91443" marT="45723" marB="45723" anchor="ctr" horzOverflow="overflow"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+mn-lt"/>
                        </a:rPr>
                        <a:t>1</a:t>
                      </a:r>
                      <a:endParaRPr kumimoji="1" lang="en-US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나눔고딕" panose="020D0604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1443" marR="91443" marT="45723" marB="45723" anchor="ctr" horzOverflow="overflow"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+mn-lt"/>
                        </a:rPr>
                        <a:t>-</a:t>
                      </a:r>
                      <a:endParaRPr kumimoji="1" lang="en-US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나눔고딕" panose="020D0604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1443" marR="91443" marT="45723" marB="45723" anchor="ctr" horzOverflow="overflow"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+mn-lt"/>
                        </a:rPr>
                        <a:t>1</a:t>
                      </a:r>
                      <a:endParaRPr kumimoji="1" lang="en-US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나눔고딕" panose="020D0604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1443" marR="91443" marT="45723" marB="45723" anchor="ctr" horzOverflow="overflow"/>
                </a:tc>
              </a:tr>
              <a:tr h="33020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+mn-lt"/>
                        </a:rPr>
                        <a:t>Total </a:t>
                      </a:r>
                      <a:endParaRPr kumimoji="1" lang="en-US" altLang="ko-KR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나눔고딕" panose="020D0604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1443" marR="91443" marT="45723" marB="45723" anchor="ctr" horzOverflow="overflow"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나눔고딕" panose="020D0604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1443" marR="91443" marT="45723" marB="45723" anchor="ctr" horzOverflow="overflow"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+mn-lt"/>
                        </a:rPr>
                        <a:t>1</a:t>
                      </a:r>
                      <a:endParaRPr kumimoji="1" lang="en-US" altLang="ko-KR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나눔고딕" panose="020D0604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1443" marR="91443" marT="45723" marB="45723" anchor="ctr" horzOverflow="overflow"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나눔고딕" panose="020D0604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1443" marR="91443" marT="45723" marB="45723" anchor="ctr" horzOverflow="overflow"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+mn-lt"/>
                        </a:rPr>
                        <a:t>1</a:t>
                      </a:r>
                      <a:endParaRPr kumimoji="1" lang="en-US" altLang="ko-KR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나눔고딕" panose="020D0604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1443" marR="91443" marT="45723" marB="45723" anchor="ctr" horzOverflow="overflow"/>
                </a:tc>
              </a:tr>
            </a:tbl>
          </a:graphicData>
        </a:graphic>
      </p:graphicFrame>
      <p:sp>
        <p:nvSpPr>
          <p:cNvPr id="8" name="AutoShape 19"/>
          <p:cNvSpPr>
            <a:spLocks/>
          </p:cNvSpPr>
          <p:nvPr/>
        </p:nvSpPr>
        <p:spPr bwMode="auto">
          <a:xfrm>
            <a:off x="4294704" y="1347953"/>
            <a:ext cx="370288" cy="434811"/>
          </a:xfrm>
          <a:custGeom>
            <a:avLst/>
            <a:gdLst>
              <a:gd name="T0" fmla="*/ 10800 w 21600"/>
              <a:gd name="T1" fmla="*/ 10789 h 21579"/>
              <a:gd name="T2" fmla="*/ 10800 w 21600"/>
              <a:gd name="T3" fmla="*/ 10789 h 21579"/>
              <a:gd name="T4" fmla="*/ 10800 w 21600"/>
              <a:gd name="T5" fmla="*/ 10789 h 21579"/>
              <a:gd name="T6" fmla="*/ 10800 w 21600"/>
              <a:gd name="T7" fmla="*/ 10789 h 215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579">
                <a:moveTo>
                  <a:pt x="21599" y="9391"/>
                </a:moveTo>
                <a:cubicBezTo>
                  <a:pt x="21599" y="9887"/>
                  <a:pt x="21472" y="10321"/>
                  <a:pt x="21218" y="10697"/>
                </a:cubicBezTo>
                <a:cubicBezTo>
                  <a:pt x="20963" y="11072"/>
                  <a:pt x="20647" y="11313"/>
                  <a:pt x="20263" y="11427"/>
                </a:cubicBezTo>
                <a:lnTo>
                  <a:pt x="20263" y="16610"/>
                </a:lnTo>
                <a:cubicBezTo>
                  <a:pt x="20263" y="17200"/>
                  <a:pt x="20087" y="17708"/>
                  <a:pt x="19729" y="18128"/>
                </a:cubicBezTo>
                <a:cubicBezTo>
                  <a:pt x="19374" y="18550"/>
                  <a:pt x="18951" y="18758"/>
                  <a:pt x="18459" y="18758"/>
                </a:cubicBezTo>
                <a:cubicBezTo>
                  <a:pt x="17927" y="18122"/>
                  <a:pt x="17286" y="17505"/>
                  <a:pt x="16537" y="16904"/>
                </a:cubicBezTo>
                <a:cubicBezTo>
                  <a:pt x="15785" y="16305"/>
                  <a:pt x="14980" y="15756"/>
                  <a:pt x="14116" y="15254"/>
                </a:cubicBezTo>
                <a:cubicBezTo>
                  <a:pt x="13254" y="14755"/>
                  <a:pt x="12363" y="14324"/>
                  <a:pt x="11449" y="13969"/>
                </a:cubicBezTo>
                <a:cubicBezTo>
                  <a:pt x="10536" y="13614"/>
                  <a:pt x="9648" y="13379"/>
                  <a:pt x="8788" y="13267"/>
                </a:cubicBezTo>
                <a:cubicBezTo>
                  <a:pt x="8453" y="13379"/>
                  <a:pt x="8179" y="13564"/>
                  <a:pt x="7968" y="13828"/>
                </a:cubicBezTo>
                <a:cubicBezTo>
                  <a:pt x="7758" y="14092"/>
                  <a:pt x="7613" y="14386"/>
                  <a:pt x="7535" y="14706"/>
                </a:cubicBezTo>
                <a:cubicBezTo>
                  <a:pt x="7457" y="15028"/>
                  <a:pt x="7449" y="15360"/>
                  <a:pt x="7510" y="15698"/>
                </a:cubicBezTo>
                <a:cubicBezTo>
                  <a:pt x="7574" y="16035"/>
                  <a:pt x="7719" y="16340"/>
                  <a:pt x="7946" y="16610"/>
                </a:cubicBezTo>
                <a:cubicBezTo>
                  <a:pt x="7750" y="16992"/>
                  <a:pt x="7660" y="17347"/>
                  <a:pt x="7677" y="17673"/>
                </a:cubicBezTo>
                <a:cubicBezTo>
                  <a:pt x="7692" y="17993"/>
                  <a:pt x="7772" y="18307"/>
                  <a:pt x="7917" y="18606"/>
                </a:cubicBezTo>
                <a:cubicBezTo>
                  <a:pt x="8059" y="18908"/>
                  <a:pt x="8255" y="19193"/>
                  <a:pt x="8497" y="19469"/>
                </a:cubicBezTo>
                <a:cubicBezTo>
                  <a:pt x="8737" y="19745"/>
                  <a:pt x="8996" y="20021"/>
                  <a:pt x="9271" y="20291"/>
                </a:cubicBezTo>
                <a:cubicBezTo>
                  <a:pt x="9114" y="20696"/>
                  <a:pt x="8842" y="21001"/>
                  <a:pt x="8455" y="21212"/>
                </a:cubicBezTo>
                <a:cubicBezTo>
                  <a:pt x="8069" y="21423"/>
                  <a:pt x="7655" y="21541"/>
                  <a:pt x="7212" y="21570"/>
                </a:cubicBezTo>
                <a:cubicBezTo>
                  <a:pt x="6771" y="21599"/>
                  <a:pt x="6340" y="21550"/>
                  <a:pt x="5917" y="21423"/>
                </a:cubicBezTo>
                <a:cubicBezTo>
                  <a:pt x="5496" y="21294"/>
                  <a:pt x="5163" y="21092"/>
                  <a:pt x="4923" y="20810"/>
                </a:cubicBezTo>
                <a:cubicBezTo>
                  <a:pt x="4781" y="20241"/>
                  <a:pt x="4624" y="19657"/>
                  <a:pt x="4453" y="19055"/>
                </a:cubicBezTo>
                <a:cubicBezTo>
                  <a:pt x="4281" y="18453"/>
                  <a:pt x="4139" y="17843"/>
                  <a:pt x="4032" y="17224"/>
                </a:cubicBezTo>
                <a:cubicBezTo>
                  <a:pt x="3921" y="16599"/>
                  <a:pt x="3868" y="15953"/>
                  <a:pt x="3868" y="15281"/>
                </a:cubicBezTo>
                <a:cubicBezTo>
                  <a:pt x="3868" y="14615"/>
                  <a:pt x="3961" y="13905"/>
                  <a:pt x="4149" y="13153"/>
                </a:cubicBezTo>
                <a:lnTo>
                  <a:pt x="1804" y="13153"/>
                </a:lnTo>
                <a:cubicBezTo>
                  <a:pt x="1312" y="13153"/>
                  <a:pt x="888" y="12945"/>
                  <a:pt x="533" y="12522"/>
                </a:cubicBezTo>
                <a:cubicBezTo>
                  <a:pt x="176" y="12100"/>
                  <a:pt x="0" y="11592"/>
                  <a:pt x="0" y="10990"/>
                </a:cubicBezTo>
                <a:lnTo>
                  <a:pt x="0" y="7774"/>
                </a:lnTo>
                <a:cubicBezTo>
                  <a:pt x="0" y="7184"/>
                  <a:pt x="176" y="6676"/>
                  <a:pt x="526" y="6245"/>
                </a:cubicBezTo>
                <a:cubicBezTo>
                  <a:pt x="878" y="5819"/>
                  <a:pt x="1304" y="5605"/>
                  <a:pt x="1804" y="5605"/>
                </a:cubicBezTo>
                <a:lnTo>
                  <a:pt x="7652" y="5605"/>
                </a:lnTo>
                <a:cubicBezTo>
                  <a:pt x="8551" y="5605"/>
                  <a:pt x="9508" y="5449"/>
                  <a:pt x="10524" y="5135"/>
                </a:cubicBezTo>
                <a:cubicBezTo>
                  <a:pt x="11540" y="4821"/>
                  <a:pt x="12536" y="4399"/>
                  <a:pt x="13511" y="3873"/>
                </a:cubicBezTo>
                <a:cubicBezTo>
                  <a:pt x="14488" y="3342"/>
                  <a:pt x="15408" y="2744"/>
                  <a:pt x="16272" y="2071"/>
                </a:cubicBezTo>
                <a:cubicBezTo>
                  <a:pt x="17134" y="1405"/>
                  <a:pt x="17864" y="713"/>
                  <a:pt x="18459" y="0"/>
                </a:cubicBezTo>
                <a:cubicBezTo>
                  <a:pt x="18951" y="0"/>
                  <a:pt x="19374" y="214"/>
                  <a:pt x="19729" y="633"/>
                </a:cubicBezTo>
                <a:cubicBezTo>
                  <a:pt x="20087" y="1056"/>
                  <a:pt x="20263" y="1567"/>
                  <a:pt x="20263" y="2165"/>
                </a:cubicBezTo>
                <a:lnTo>
                  <a:pt x="20263" y="7334"/>
                </a:lnTo>
                <a:cubicBezTo>
                  <a:pt x="20647" y="7445"/>
                  <a:pt x="20963" y="7692"/>
                  <a:pt x="21218" y="8070"/>
                </a:cubicBezTo>
                <a:cubicBezTo>
                  <a:pt x="21472" y="8454"/>
                  <a:pt x="21599" y="8895"/>
                  <a:pt x="21599" y="9391"/>
                </a:cubicBezTo>
                <a:moveTo>
                  <a:pt x="18459" y="2855"/>
                </a:moveTo>
                <a:cubicBezTo>
                  <a:pt x="17864" y="3407"/>
                  <a:pt x="17215" y="3941"/>
                  <a:pt x="16512" y="4451"/>
                </a:cubicBezTo>
                <a:cubicBezTo>
                  <a:pt x="15810" y="4962"/>
                  <a:pt x="15065" y="5423"/>
                  <a:pt x="14280" y="5834"/>
                </a:cubicBezTo>
                <a:cubicBezTo>
                  <a:pt x="13494" y="6245"/>
                  <a:pt x="12693" y="6609"/>
                  <a:pt x="11878" y="6923"/>
                </a:cubicBezTo>
                <a:cubicBezTo>
                  <a:pt x="11060" y="7237"/>
                  <a:pt x="10255" y="7462"/>
                  <a:pt x="9457" y="7603"/>
                </a:cubicBezTo>
                <a:lnTo>
                  <a:pt x="9457" y="11172"/>
                </a:lnTo>
                <a:cubicBezTo>
                  <a:pt x="10255" y="11325"/>
                  <a:pt x="11060" y="11554"/>
                  <a:pt x="11878" y="11862"/>
                </a:cubicBezTo>
                <a:cubicBezTo>
                  <a:pt x="12693" y="12170"/>
                  <a:pt x="13494" y="12537"/>
                  <a:pt x="14280" y="12956"/>
                </a:cubicBezTo>
                <a:cubicBezTo>
                  <a:pt x="15065" y="13379"/>
                  <a:pt x="15812" y="13843"/>
                  <a:pt x="16524" y="14347"/>
                </a:cubicBezTo>
                <a:cubicBezTo>
                  <a:pt x="17234" y="14855"/>
                  <a:pt x="17881" y="15380"/>
                  <a:pt x="18459" y="15920"/>
                </a:cubicBezTo>
                <a:lnTo>
                  <a:pt x="18459" y="285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  <a:extLst/>
        </p:spPr>
        <p:txBody>
          <a:bodyPr lIns="42663" tIns="42663" rIns="42663" bIns="42663" anchor="ctr"/>
          <a:lstStyle/>
          <a:p>
            <a:pPr defTabSz="383962">
              <a:defRPr/>
            </a:pPr>
            <a:endParaRPr lang="es-ES" sz="2400" dirty="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cs typeface="Gill Sans" charset="0"/>
              <a:sym typeface="Gill Sans" charset="0"/>
            </a:endParaRPr>
          </a:p>
        </p:txBody>
      </p:sp>
      <p:sp>
        <p:nvSpPr>
          <p:cNvPr id="9" name="Freeform 537"/>
          <p:cNvSpPr>
            <a:spLocks noChangeArrowheads="1"/>
          </p:cNvSpPr>
          <p:nvPr/>
        </p:nvSpPr>
        <p:spPr bwMode="auto">
          <a:xfrm>
            <a:off x="4333871" y="4037869"/>
            <a:ext cx="331121" cy="414960"/>
          </a:xfrm>
          <a:custGeom>
            <a:avLst/>
            <a:gdLst>
              <a:gd name="T0" fmla="*/ 502 w 526"/>
              <a:gd name="T1" fmla="*/ 140 h 561"/>
              <a:gd name="T2" fmla="*/ 356 w 526"/>
              <a:gd name="T3" fmla="*/ 111 h 561"/>
              <a:gd name="T4" fmla="*/ 164 w 526"/>
              <a:gd name="T5" fmla="*/ 111 h 561"/>
              <a:gd name="T6" fmla="*/ 53 w 526"/>
              <a:gd name="T7" fmla="*/ 111 h 561"/>
              <a:gd name="T8" fmla="*/ 70 w 526"/>
              <a:gd name="T9" fmla="*/ 280 h 561"/>
              <a:gd name="T10" fmla="*/ 99 w 526"/>
              <a:gd name="T11" fmla="*/ 455 h 561"/>
              <a:gd name="T12" fmla="*/ 263 w 526"/>
              <a:gd name="T13" fmla="*/ 560 h 561"/>
              <a:gd name="T14" fmla="*/ 420 w 526"/>
              <a:gd name="T15" fmla="*/ 455 h 561"/>
              <a:gd name="T16" fmla="*/ 455 w 526"/>
              <a:gd name="T17" fmla="*/ 280 h 561"/>
              <a:gd name="T18" fmla="*/ 99 w 526"/>
              <a:gd name="T19" fmla="*/ 426 h 561"/>
              <a:gd name="T20" fmla="*/ 47 w 526"/>
              <a:gd name="T21" fmla="*/ 402 h 561"/>
              <a:gd name="T22" fmla="*/ 88 w 526"/>
              <a:gd name="T23" fmla="*/ 303 h 561"/>
              <a:gd name="T24" fmla="*/ 158 w 526"/>
              <a:gd name="T25" fmla="*/ 414 h 561"/>
              <a:gd name="T26" fmla="*/ 140 w 526"/>
              <a:gd name="T27" fmla="*/ 303 h 561"/>
              <a:gd name="T28" fmla="*/ 111 w 526"/>
              <a:gd name="T29" fmla="*/ 280 h 561"/>
              <a:gd name="T30" fmla="*/ 140 w 526"/>
              <a:gd name="T31" fmla="*/ 280 h 561"/>
              <a:gd name="T32" fmla="*/ 146 w 526"/>
              <a:gd name="T33" fmla="*/ 210 h 561"/>
              <a:gd name="T34" fmla="*/ 88 w 526"/>
              <a:gd name="T35" fmla="*/ 257 h 561"/>
              <a:gd name="T36" fmla="*/ 47 w 526"/>
              <a:gd name="T37" fmla="*/ 158 h 561"/>
              <a:gd name="T38" fmla="*/ 158 w 526"/>
              <a:gd name="T39" fmla="*/ 140 h 561"/>
              <a:gd name="T40" fmla="*/ 344 w 526"/>
              <a:gd name="T41" fmla="*/ 187 h 561"/>
              <a:gd name="T42" fmla="*/ 321 w 526"/>
              <a:gd name="T43" fmla="*/ 175 h 561"/>
              <a:gd name="T44" fmla="*/ 338 w 526"/>
              <a:gd name="T45" fmla="*/ 152 h 561"/>
              <a:gd name="T46" fmla="*/ 263 w 526"/>
              <a:gd name="T47" fmla="*/ 29 h 561"/>
              <a:gd name="T48" fmla="*/ 327 w 526"/>
              <a:gd name="T49" fmla="*/ 122 h 561"/>
              <a:gd name="T50" fmla="*/ 193 w 526"/>
              <a:gd name="T51" fmla="*/ 122 h 561"/>
              <a:gd name="T52" fmla="*/ 187 w 526"/>
              <a:gd name="T53" fmla="*/ 152 h 561"/>
              <a:gd name="T54" fmla="*/ 222 w 526"/>
              <a:gd name="T55" fmla="*/ 163 h 561"/>
              <a:gd name="T56" fmla="*/ 181 w 526"/>
              <a:gd name="T57" fmla="*/ 187 h 561"/>
              <a:gd name="T58" fmla="*/ 181 w 526"/>
              <a:gd name="T59" fmla="*/ 367 h 561"/>
              <a:gd name="T60" fmla="*/ 199 w 526"/>
              <a:gd name="T61" fmla="*/ 385 h 561"/>
              <a:gd name="T62" fmla="*/ 187 w 526"/>
              <a:gd name="T63" fmla="*/ 408 h 561"/>
              <a:gd name="T64" fmla="*/ 263 w 526"/>
              <a:gd name="T65" fmla="*/ 531 h 561"/>
              <a:gd name="T66" fmla="*/ 193 w 526"/>
              <a:gd name="T67" fmla="*/ 437 h 561"/>
              <a:gd name="T68" fmla="*/ 327 w 526"/>
              <a:gd name="T69" fmla="*/ 437 h 561"/>
              <a:gd name="T70" fmla="*/ 338 w 526"/>
              <a:gd name="T71" fmla="*/ 408 h 561"/>
              <a:gd name="T72" fmla="*/ 298 w 526"/>
              <a:gd name="T73" fmla="*/ 396 h 561"/>
              <a:gd name="T74" fmla="*/ 344 w 526"/>
              <a:gd name="T75" fmla="*/ 367 h 561"/>
              <a:gd name="T76" fmla="*/ 350 w 526"/>
              <a:gd name="T77" fmla="*/ 332 h 561"/>
              <a:gd name="T78" fmla="*/ 304 w 526"/>
              <a:gd name="T79" fmla="*/ 356 h 561"/>
              <a:gd name="T80" fmla="*/ 216 w 526"/>
              <a:gd name="T81" fmla="*/ 356 h 561"/>
              <a:gd name="T82" fmla="*/ 169 w 526"/>
              <a:gd name="T83" fmla="*/ 280 h 561"/>
              <a:gd name="T84" fmla="*/ 216 w 526"/>
              <a:gd name="T85" fmla="*/ 204 h 561"/>
              <a:gd name="T86" fmla="*/ 304 w 526"/>
              <a:gd name="T87" fmla="*/ 204 h 561"/>
              <a:gd name="T88" fmla="*/ 350 w 526"/>
              <a:gd name="T89" fmla="*/ 280 h 561"/>
              <a:gd name="T90" fmla="*/ 420 w 526"/>
              <a:gd name="T91" fmla="*/ 134 h 561"/>
              <a:gd name="T92" fmla="*/ 478 w 526"/>
              <a:gd name="T93" fmla="*/ 158 h 561"/>
              <a:gd name="T94" fmla="*/ 432 w 526"/>
              <a:gd name="T95" fmla="*/ 257 h 561"/>
              <a:gd name="T96" fmla="*/ 368 w 526"/>
              <a:gd name="T97" fmla="*/ 140 h 561"/>
              <a:gd name="T98" fmla="*/ 379 w 526"/>
              <a:gd name="T99" fmla="*/ 251 h 561"/>
              <a:gd name="T100" fmla="*/ 408 w 526"/>
              <a:gd name="T101" fmla="*/ 280 h 561"/>
              <a:gd name="T102" fmla="*/ 379 w 526"/>
              <a:gd name="T103" fmla="*/ 280 h 561"/>
              <a:gd name="T104" fmla="*/ 478 w 526"/>
              <a:gd name="T105" fmla="*/ 402 h 561"/>
              <a:gd name="T106" fmla="*/ 420 w 526"/>
              <a:gd name="T107" fmla="*/ 426 h 561"/>
              <a:gd name="T108" fmla="*/ 379 w 526"/>
              <a:gd name="T109" fmla="*/ 350 h 561"/>
              <a:gd name="T110" fmla="*/ 449 w 526"/>
              <a:gd name="T111" fmla="*/ 321 h 5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526" h="561">
                <a:moveTo>
                  <a:pt x="502" y="140"/>
                </a:moveTo>
                <a:lnTo>
                  <a:pt x="502" y="140"/>
                </a:lnTo>
                <a:cubicBezTo>
                  <a:pt x="490" y="117"/>
                  <a:pt x="461" y="105"/>
                  <a:pt x="420" y="105"/>
                </a:cubicBezTo>
                <a:cubicBezTo>
                  <a:pt x="403" y="105"/>
                  <a:pt x="379" y="105"/>
                  <a:pt x="356" y="111"/>
                </a:cubicBezTo>
                <a:cubicBezTo>
                  <a:pt x="333" y="47"/>
                  <a:pt x="298" y="0"/>
                  <a:pt x="263" y="0"/>
                </a:cubicBezTo>
                <a:cubicBezTo>
                  <a:pt x="222" y="0"/>
                  <a:pt x="187" y="47"/>
                  <a:pt x="164" y="111"/>
                </a:cubicBezTo>
                <a:cubicBezTo>
                  <a:pt x="140" y="105"/>
                  <a:pt x="123" y="105"/>
                  <a:pt x="99" y="105"/>
                </a:cubicBezTo>
                <a:cubicBezTo>
                  <a:pt x="82" y="105"/>
                  <a:pt x="64" y="111"/>
                  <a:pt x="53" y="111"/>
                </a:cubicBezTo>
                <a:cubicBezTo>
                  <a:pt x="35" y="117"/>
                  <a:pt x="24" y="128"/>
                  <a:pt x="18" y="140"/>
                </a:cubicBezTo>
                <a:cubicBezTo>
                  <a:pt x="0" y="175"/>
                  <a:pt x="18" y="227"/>
                  <a:pt x="70" y="280"/>
                </a:cubicBezTo>
                <a:cubicBezTo>
                  <a:pt x="18" y="332"/>
                  <a:pt x="0" y="385"/>
                  <a:pt x="18" y="420"/>
                </a:cubicBezTo>
                <a:cubicBezTo>
                  <a:pt x="30" y="443"/>
                  <a:pt x="64" y="455"/>
                  <a:pt x="99" y="455"/>
                </a:cubicBezTo>
                <a:cubicBezTo>
                  <a:pt x="123" y="455"/>
                  <a:pt x="140" y="449"/>
                  <a:pt x="164" y="449"/>
                </a:cubicBezTo>
                <a:cubicBezTo>
                  <a:pt x="187" y="513"/>
                  <a:pt x="222" y="560"/>
                  <a:pt x="263" y="560"/>
                </a:cubicBezTo>
                <a:cubicBezTo>
                  <a:pt x="298" y="560"/>
                  <a:pt x="333" y="513"/>
                  <a:pt x="356" y="449"/>
                </a:cubicBezTo>
                <a:cubicBezTo>
                  <a:pt x="379" y="449"/>
                  <a:pt x="403" y="455"/>
                  <a:pt x="420" y="455"/>
                </a:cubicBezTo>
                <a:cubicBezTo>
                  <a:pt x="461" y="455"/>
                  <a:pt x="490" y="443"/>
                  <a:pt x="502" y="420"/>
                </a:cubicBezTo>
                <a:cubicBezTo>
                  <a:pt x="525" y="385"/>
                  <a:pt x="502" y="332"/>
                  <a:pt x="455" y="280"/>
                </a:cubicBezTo>
                <a:cubicBezTo>
                  <a:pt x="502" y="227"/>
                  <a:pt x="525" y="175"/>
                  <a:pt x="502" y="140"/>
                </a:cubicBezTo>
                <a:close/>
                <a:moveTo>
                  <a:pt x="99" y="426"/>
                </a:moveTo>
                <a:lnTo>
                  <a:pt x="99" y="426"/>
                </a:lnTo>
                <a:cubicBezTo>
                  <a:pt x="70" y="426"/>
                  <a:pt x="53" y="414"/>
                  <a:pt x="47" y="402"/>
                </a:cubicBezTo>
                <a:cubicBezTo>
                  <a:pt x="35" y="391"/>
                  <a:pt x="47" y="356"/>
                  <a:pt x="70" y="321"/>
                </a:cubicBezTo>
                <a:cubicBezTo>
                  <a:pt x="76" y="315"/>
                  <a:pt x="82" y="309"/>
                  <a:pt x="88" y="303"/>
                </a:cubicBezTo>
                <a:cubicBezTo>
                  <a:pt x="105" y="315"/>
                  <a:pt x="123" y="332"/>
                  <a:pt x="146" y="350"/>
                </a:cubicBezTo>
                <a:cubicBezTo>
                  <a:pt x="146" y="373"/>
                  <a:pt x="152" y="396"/>
                  <a:pt x="158" y="414"/>
                </a:cubicBezTo>
                <a:cubicBezTo>
                  <a:pt x="134" y="420"/>
                  <a:pt x="117" y="426"/>
                  <a:pt x="99" y="426"/>
                </a:cubicBezTo>
                <a:close/>
                <a:moveTo>
                  <a:pt x="140" y="303"/>
                </a:moveTo>
                <a:lnTo>
                  <a:pt x="140" y="303"/>
                </a:lnTo>
                <a:cubicBezTo>
                  <a:pt x="129" y="297"/>
                  <a:pt x="123" y="286"/>
                  <a:pt x="111" y="280"/>
                </a:cubicBezTo>
                <a:cubicBezTo>
                  <a:pt x="123" y="268"/>
                  <a:pt x="129" y="262"/>
                  <a:pt x="140" y="251"/>
                </a:cubicBezTo>
                <a:cubicBezTo>
                  <a:pt x="140" y="262"/>
                  <a:pt x="140" y="268"/>
                  <a:pt x="140" y="280"/>
                </a:cubicBezTo>
                <a:cubicBezTo>
                  <a:pt x="140" y="286"/>
                  <a:pt x="140" y="297"/>
                  <a:pt x="140" y="303"/>
                </a:cubicBezTo>
                <a:close/>
                <a:moveTo>
                  <a:pt x="146" y="210"/>
                </a:moveTo>
                <a:lnTo>
                  <a:pt x="146" y="210"/>
                </a:lnTo>
                <a:cubicBezTo>
                  <a:pt x="123" y="227"/>
                  <a:pt x="105" y="245"/>
                  <a:pt x="88" y="257"/>
                </a:cubicBezTo>
                <a:cubicBezTo>
                  <a:pt x="82" y="251"/>
                  <a:pt x="76" y="245"/>
                  <a:pt x="70" y="233"/>
                </a:cubicBezTo>
                <a:cubicBezTo>
                  <a:pt x="47" y="204"/>
                  <a:pt x="35" y="169"/>
                  <a:pt x="47" y="158"/>
                </a:cubicBezTo>
                <a:cubicBezTo>
                  <a:pt x="53" y="146"/>
                  <a:pt x="70" y="134"/>
                  <a:pt x="99" y="134"/>
                </a:cubicBezTo>
                <a:cubicBezTo>
                  <a:pt x="117" y="134"/>
                  <a:pt x="134" y="140"/>
                  <a:pt x="158" y="140"/>
                </a:cubicBezTo>
                <a:cubicBezTo>
                  <a:pt x="152" y="163"/>
                  <a:pt x="146" y="187"/>
                  <a:pt x="146" y="210"/>
                </a:cubicBezTo>
                <a:close/>
                <a:moveTo>
                  <a:pt x="344" y="187"/>
                </a:moveTo>
                <a:lnTo>
                  <a:pt x="344" y="187"/>
                </a:lnTo>
                <a:cubicBezTo>
                  <a:pt x="338" y="187"/>
                  <a:pt x="327" y="181"/>
                  <a:pt x="321" y="175"/>
                </a:cubicBezTo>
                <a:cubicBezTo>
                  <a:pt x="315" y="169"/>
                  <a:pt x="304" y="169"/>
                  <a:pt x="298" y="163"/>
                </a:cubicBezTo>
                <a:cubicBezTo>
                  <a:pt x="309" y="158"/>
                  <a:pt x="321" y="152"/>
                  <a:pt x="338" y="152"/>
                </a:cubicBezTo>
                <a:cubicBezTo>
                  <a:pt x="338" y="163"/>
                  <a:pt x="338" y="175"/>
                  <a:pt x="344" y="187"/>
                </a:cubicBezTo>
                <a:close/>
                <a:moveTo>
                  <a:pt x="263" y="29"/>
                </a:moveTo>
                <a:lnTo>
                  <a:pt x="263" y="29"/>
                </a:lnTo>
                <a:cubicBezTo>
                  <a:pt x="280" y="29"/>
                  <a:pt x="309" y="64"/>
                  <a:pt x="327" y="122"/>
                </a:cubicBezTo>
                <a:cubicBezTo>
                  <a:pt x="304" y="128"/>
                  <a:pt x="286" y="134"/>
                  <a:pt x="263" y="146"/>
                </a:cubicBezTo>
                <a:cubicBezTo>
                  <a:pt x="239" y="134"/>
                  <a:pt x="216" y="128"/>
                  <a:pt x="193" y="122"/>
                </a:cubicBezTo>
                <a:cubicBezTo>
                  <a:pt x="216" y="64"/>
                  <a:pt x="239" y="29"/>
                  <a:pt x="263" y="29"/>
                </a:cubicBezTo>
                <a:close/>
                <a:moveTo>
                  <a:pt x="187" y="152"/>
                </a:moveTo>
                <a:lnTo>
                  <a:pt x="187" y="152"/>
                </a:lnTo>
                <a:cubicBezTo>
                  <a:pt x="199" y="152"/>
                  <a:pt x="210" y="158"/>
                  <a:pt x="222" y="163"/>
                </a:cubicBezTo>
                <a:cubicBezTo>
                  <a:pt x="216" y="169"/>
                  <a:pt x="210" y="169"/>
                  <a:pt x="199" y="175"/>
                </a:cubicBezTo>
                <a:cubicBezTo>
                  <a:pt x="193" y="181"/>
                  <a:pt x="187" y="187"/>
                  <a:pt x="181" y="187"/>
                </a:cubicBezTo>
                <a:cubicBezTo>
                  <a:pt x="181" y="175"/>
                  <a:pt x="181" y="163"/>
                  <a:pt x="187" y="152"/>
                </a:cubicBezTo>
                <a:close/>
                <a:moveTo>
                  <a:pt x="181" y="367"/>
                </a:moveTo>
                <a:lnTo>
                  <a:pt x="181" y="367"/>
                </a:lnTo>
                <a:cubicBezTo>
                  <a:pt x="187" y="373"/>
                  <a:pt x="193" y="379"/>
                  <a:pt x="199" y="385"/>
                </a:cubicBezTo>
                <a:cubicBezTo>
                  <a:pt x="210" y="391"/>
                  <a:pt x="216" y="391"/>
                  <a:pt x="222" y="396"/>
                </a:cubicBezTo>
                <a:cubicBezTo>
                  <a:pt x="210" y="402"/>
                  <a:pt x="199" y="408"/>
                  <a:pt x="187" y="408"/>
                </a:cubicBezTo>
                <a:cubicBezTo>
                  <a:pt x="181" y="396"/>
                  <a:pt x="181" y="385"/>
                  <a:pt x="181" y="367"/>
                </a:cubicBezTo>
                <a:close/>
                <a:moveTo>
                  <a:pt x="263" y="531"/>
                </a:moveTo>
                <a:lnTo>
                  <a:pt x="263" y="531"/>
                </a:lnTo>
                <a:cubicBezTo>
                  <a:pt x="239" y="531"/>
                  <a:pt x="216" y="495"/>
                  <a:pt x="193" y="437"/>
                </a:cubicBezTo>
                <a:cubicBezTo>
                  <a:pt x="216" y="432"/>
                  <a:pt x="239" y="426"/>
                  <a:pt x="263" y="414"/>
                </a:cubicBezTo>
                <a:cubicBezTo>
                  <a:pt x="286" y="426"/>
                  <a:pt x="304" y="432"/>
                  <a:pt x="327" y="437"/>
                </a:cubicBezTo>
                <a:cubicBezTo>
                  <a:pt x="309" y="495"/>
                  <a:pt x="280" y="531"/>
                  <a:pt x="263" y="531"/>
                </a:cubicBezTo>
                <a:close/>
                <a:moveTo>
                  <a:pt x="338" y="408"/>
                </a:moveTo>
                <a:lnTo>
                  <a:pt x="338" y="408"/>
                </a:lnTo>
                <a:cubicBezTo>
                  <a:pt x="321" y="408"/>
                  <a:pt x="309" y="402"/>
                  <a:pt x="298" y="396"/>
                </a:cubicBezTo>
                <a:cubicBezTo>
                  <a:pt x="304" y="391"/>
                  <a:pt x="315" y="391"/>
                  <a:pt x="321" y="385"/>
                </a:cubicBezTo>
                <a:cubicBezTo>
                  <a:pt x="327" y="379"/>
                  <a:pt x="338" y="373"/>
                  <a:pt x="344" y="367"/>
                </a:cubicBezTo>
                <a:cubicBezTo>
                  <a:pt x="338" y="385"/>
                  <a:pt x="338" y="396"/>
                  <a:pt x="338" y="408"/>
                </a:cubicBezTo>
                <a:close/>
                <a:moveTo>
                  <a:pt x="350" y="332"/>
                </a:moveTo>
                <a:lnTo>
                  <a:pt x="350" y="332"/>
                </a:lnTo>
                <a:cubicBezTo>
                  <a:pt x="333" y="338"/>
                  <a:pt x="321" y="350"/>
                  <a:pt x="304" y="356"/>
                </a:cubicBezTo>
                <a:cubicBezTo>
                  <a:pt x="292" y="367"/>
                  <a:pt x="274" y="373"/>
                  <a:pt x="263" y="379"/>
                </a:cubicBezTo>
                <a:cubicBezTo>
                  <a:pt x="245" y="373"/>
                  <a:pt x="234" y="367"/>
                  <a:pt x="216" y="356"/>
                </a:cubicBezTo>
                <a:cubicBezTo>
                  <a:pt x="199" y="350"/>
                  <a:pt x="187" y="338"/>
                  <a:pt x="175" y="332"/>
                </a:cubicBezTo>
                <a:cubicBezTo>
                  <a:pt x="175" y="315"/>
                  <a:pt x="169" y="297"/>
                  <a:pt x="169" y="280"/>
                </a:cubicBezTo>
                <a:cubicBezTo>
                  <a:pt x="169" y="262"/>
                  <a:pt x="175" y="245"/>
                  <a:pt x="175" y="227"/>
                </a:cubicBezTo>
                <a:cubicBezTo>
                  <a:pt x="187" y="222"/>
                  <a:pt x="199" y="210"/>
                  <a:pt x="216" y="204"/>
                </a:cubicBezTo>
                <a:cubicBezTo>
                  <a:pt x="234" y="192"/>
                  <a:pt x="245" y="187"/>
                  <a:pt x="263" y="181"/>
                </a:cubicBezTo>
                <a:cubicBezTo>
                  <a:pt x="274" y="187"/>
                  <a:pt x="292" y="192"/>
                  <a:pt x="304" y="204"/>
                </a:cubicBezTo>
                <a:cubicBezTo>
                  <a:pt x="321" y="210"/>
                  <a:pt x="333" y="222"/>
                  <a:pt x="350" y="227"/>
                </a:cubicBezTo>
                <a:cubicBezTo>
                  <a:pt x="350" y="245"/>
                  <a:pt x="350" y="262"/>
                  <a:pt x="350" y="280"/>
                </a:cubicBezTo>
                <a:cubicBezTo>
                  <a:pt x="350" y="297"/>
                  <a:pt x="350" y="315"/>
                  <a:pt x="350" y="332"/>
                </a:cubicBezTo>
                <a:close/>
                <a:moveTo>
                  <a:pt x="420" y="134"/>
                </a:moveTo>
                <a:lnTo>
                  <a:pt x="420" y="134"/>
                </a:lnTo>
                <a:cubicBezTo>
                  <a:pt x="449" y="134"/>
                  <a:pt x="467" y="146"/>
                  <a:pt x="478" y="158"/>
                </a:cubicBezTo>
                <a:cubicBezTo>
                  <a:pt x="484" y="169"/>
                  <a:pt x="473" y="204"/>
                  <a:pt x="449" y="233"/>
                </a:cubicBezTo>
                <a:cubicBezTo>
                  <a:pt x="443" y="245"/>
                  <a:pt x="437" y="251"/>
                  <a:pt x="432" y="257"/>
                </a:cubicBezTo>
                <a:cubicBezTo>
                  <a:pt x="414" y="245"/>
                  <a:pt x="397" y="227"/>
                  <a:pt x="379" y="210"/>
                </a:cubicBezTo>
                <a:cubicBezTo>
                  <a:pt x="373" y="187"/>
                  <a:pt x="373" y="163"/>
                  <a:pt x="368" y="140"/>
                </a:cubicBezTo>
                <a:cubicBezTo>
                  <a:pt x="385" y="140"/>
                  <a:pt x="403" y="134"/>
                  <a:pt x="420" y="134"/>
                </a:cubicBezTo>
                <a:close/>
                <a:moveTo>
                  <a:pt x="379" y="251"/>
                </a:moveTo>
                <a:lnTo>
                  <a:pt x="379" y="251"/>
                </a:lnTo>
                <a:cubicBezTo>
                  <a:pt x="391" y="262"/>
                  <a:pt x="403" y="268"/>
                  <a:pt x="408" y="280"/>
                </a:cubicBezTo>
                <a:cubicBezTo>
                  <a:pt x="403" y="286"/>
                  <a:pt x="391" y="297"/>
                  <a:pt x="379" y="303"/>
                </a:cubicBezTo>
                <a:cubicBezTo>
                  <a:pt x="379" y="297"/>
                  <a:pt x="379" y="286"/>
                  <a:pt x="379" y="280"/>
                </a:cubicBezTo>
                <a:cubicBezTo>
                  <a:pt x="379" y="268"/>
                  <a:pt x="379" y="262"/>
                  <a:pt x="379" y="251"/>
                </a:cubicBezTo>
                <a:close/>
                <a:moveTo>
                  <a:pt x="478" y="402"/>
                </a:moveTo>
                <a:lnTo>
                  <a:pt x="478" y="402"/>
                </a:lnTo>
                <a:cubicBezTo>
                  <a:pt x="467" y="414"/>
                  <a:pt x="449" y="426"/>
                  <a:pt x="420" y="426"/>
                </a:cubicBezTo>
                <a:cubicBezTo>
                  <a:pt x="403" y="426"/>
                  <a:pt x="385" y="420"/>
                  <a:pt x="368" y="414"/>
                </a:cubicBezTo>
                <a:cubicBezTo>
                  <a:pt x="373" y="396"/>
                  <a:pt x="373" y="373"/>
                  <a:pt x="379" y="350"/>
                </a:cubicBezTo>
                <a:cubicBezTo>
                  <a:pt x="397" y="332"/>
                  <a:pt x="414" y="315"/>
                  <a:pt x="432" y="303"/>
                </a:cubicBezTo>
                <a:cubicBezTo>
                  <a:pt x="437" y="309"/>
                  <a:pt x="443" y="315"/>
                  <a:pt x="449" y="321"/>
                </a:cubicBezTo>
                <a:cubicBezTo>
                  <a:pt x="473" y="356"/>
                  <a:pt x="484" y="391"/>
                  <a:pt x="478" y="402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wrap="none" lIns="63994" tIns="31997" rIns="63994" bIns="31997" anchor="ctr"/>
          <a:lstStyle/>
          <a:p>
            <a:endParaRPr lang="en-US" dirty="0">
              <a:latin typeface="Lato Light"/>
            </a:endParaRPr>
          </a:p>
        </p:txBody>
      </p:sp>
    </p:spTree>
    <p:extLst>
      <p:ext uri="{BB962C8B-B14F-4D97-AF65-F5344CB8AC3E}">
        <p14:creationId xmlns:p14="http://schemas.microsoft.com/office/powerpoint/2010/main" val="1539857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Confidential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제목 4"/>
          <p:cNvSpPr>
            <a:spLocks noGrp="1"/>
          </p:cNvSpPr>
          <p:nvPr>
            <p:ph type="title"/>
          </p:nvPr>
        </p:nvSpPr>
        <p:spPr>
          <a:xfrm>
            <a:off x="-4938" y="3196"/>
            <a:ext cx="9148937" cy="977532"/>
          </a:xfrm>
        </p:spPr>
        <p:txBody>
          <a:bodyPr>
            <a:normAutofit/>
          </a:bodyPr>
          <a:lstStyle/>
          <a:p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696" y="476672"/>
            <a:ext cx="5083078" cy="580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904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Confidential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제목 4"/>
          <p:cNvSpPr>
            <a:spLocks noGrp="1"/>
          </p:cNvSpPr>
          <p:nvPr>
            <p:ph type="title"/>
          </p:nvPr>
        </p:nvSpPr>
        <p:spPr>
          <a:xfrm>
            <a:off x="-4938" y="3196"/>
            <a:ext cx="9148937" cy="977532"/>
          </a:xfrm>
        </p:spPr>
        <p:txBody>
          <a:bodyPr>
            <a:normAutofit/>
          </a:bodyPr>
          <a:lstStyle/>
          <a:p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7194" y="182429"/>
            <a:ext cx="5083078" cy="6131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392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Confidential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제목 4"/>
          <p:cNvSpPr>
            <a:spLocks noGrp="1"/>
          </p:cNvSpPr>
          <p:nvPr>
            <p:ph type="title"/>
          </p:nvPr>
        </p:nvSpPr>
        <p:spPr>
          <a:xfrm>
            <a:off x="-4938" y="3196"/>
            <a:ext cx="9148937" cy="977532"/>
          </a:xfrm>
        </p:spPr>
        <p:txBody>
          <a:bodyPr>
            <a:normAutofit/>
          </a:bodyPr>
          <a:lstStyle/>
          <a:p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9752" y="476672"/>
            <a:ext cx="4536504" cy="5850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236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Introduction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F67D7-8C75-433C-B949-F5BA01069781}" type="slidenum">
              <a:rPr lang="en-US" smtClean="0"/>
              <a:t>4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92518" y="843677"/>
            <a:ext cx="7632282" cy="50904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2800"/>
              </a:lnSpc>
            </a:pPr>
            <a:r>
              <a:rPr lang="en-US" i="1" dirty="0" smtClean="0"/>
              <a:t>BRAF</a:t>
            </a:r>
            <a:r>
              <a:rPr lang="en-US" dirty="0" smtClean="0"/>
              <a:t> </a:t>
            </a:r>
            <a:r>
              <a:rPr lang="en-US" dirty="0" err="1" smtClean="0"/>
              <a:t>inhibtor</a:t>
            </a:r>
            <a:r>
              <a:rPr lang="en-US" dirty="0" smtClean="0"/>
              <a:t> developed by </a:t>
            </a:r>
            <a:r>
              <a:rPr lang="en-US" dirty="0" err="1" smtClean="0"/>
              <a:t>Plexicon</a:t>
            </a:r>
            <a:endParaRPr lang="en-US" dirty="0" smtClean="0"/>
          </a:p>
          <a:p>
            <a:pPr>
              <a:lnSpc>
                <a:spcPts val="2800"/>
              </a:lnSpc>
            </a:pPr>
            <a:r>
              <a:rPr lang="en-US" i="1" dirty="0"/>
              <a:t>	</a:t>
            </a:r>
            <a:r>
              <a:rPr lang="en-US" dirty="0" smtClean="0"/>
              <a:t>and later Genentech</a:t>
            </a:r>
          </a:p>
          <a:p>
            <a:pPr>
              <a:lnSpc>
                <a:spcPts val="2800"/>
              </a:lnSpc>
            </a:pPr>
            <a:r>
              <a:rPr lang="en-US" dirty="0" smtClean="0"/>
              <a:t>PLX4032 or </a:t>
            </a:r>
            <a:r>
              <a:rPr lang="en-US" dirty="0" err="1" smtClean="0"/>
              <a:t>Vemurafenib</a:t>
            </a:r>
            <a:r>
              <a:rPr lang="en-US" dirty="0" smtClean="0"/>
              <a:t> (</a:t>
            </a:r>
            <a:r>
              <a:rPr lang="en-US" u="sng" dirty="0" smtClean="0"/>
              <a:t>V</a:t>
            </a:r>
            <a:r>
              <a:rPr lang="en-US" dirty="0" smtClean="0"/>
              <a:t>600</a:t>
            </a:r>
            <a:r>
              <a:rPr lang="en-US" u="sng" dirty="0" smtClean="0"/>
              <a:t>E</a:t>
            </a:r>
            <a:r>
              <a:rPr lang="en-US" dirty="0" smtClean="0"/>
              <a:t> </a:t>
            </a:r>
            <a:r>
              <a:rPr lang="en-US" u="sng" dirty="0" smtClean="0"/>
              <a:t>mu</a:t>
            </a:r>
            <a:r>
              <a:rPr lang="en-US" dirty="0" smtClean="0"/>
              <a:t>tant </a:t>
            </a:r>
            <a:r>
              <a:rPr lang="en-US" u="sng" dirty="0" err="1" smtClean="0"/>
              <a:t>Raf</a:t>
            </a:r>
            <a:r>
              <a:rPr lang="en-US" dirty="0" smtClean="0"/>
              <a:t> </a:t>
            </a:r>
            <a:r>
              <a:rPr lang="en-US" u="sng" dirty="0" smtClean="0"/>
              <a:t>in</a:t>
            </a:r>
            <a:r>
              <a:rPr lang="en-US" dirty="0" smtClean="0"/>
              <a:t>hibitor)</a:t>
            </a:r>
          </a:p>
          <a:p>
            <a:pPr>
              <a:lnSpc>
                <a:spcPts val="2800"/>
              </a:lnSpc>
            </a:pPr>
            <a:r>
              <a:rPr lang="en-US" dirty="0" smtClean="0"/>
              <a:t>Works well </a:t>
            </a:r>
            <a:r>
              <a:rPr lang="en-US" i="1" dirty="0" smtClean="0"/>
              <a:t>in vitro</a:t>
            </a:r>
            <a:r>
              <a:rPr lang="en-US" dirty="0" smtClean="0"/>
              <a:t> and in lab animals</a:t>
            </a:r>
          </a:p>
          <a:p>
            <a:pPr>
              <a:lnSpc>
                <a:spcPts val="2800"/>
              </a:lnSpc>
            </a:pPr>
            <a:r>
              <a:rPr lang="en-US" dirty="0" smtClean="0"/>
              <a:t>Human trails begun 2008. Enrolled only patients with </a:t>
            </a:r>
            <a:r>
              <a:rPr lang="en-US" i="1" dirty="0" smtClean="0"/>
              <a:t>BRAF</a:t>
            </a:r>
            <a:r>
              <a:rPr lang="en-US" i="1" baseline="30000" dirty="0" smtClean="0"/>
              <a:t>V600E</a:t>
            </a:r>
            <a:endParaRPr lang="en-US" baseline="30000" dirty="0" smtClean="0"/>
          </a:p>
          <a:p>
            <a:pPr>
              <a:lnSpc>
                <a:spcPts val="2800"/>
              </a:lnSpc>
            </a:pPr>
            <a:r>
              <a:rPr lang="en-US" dirty="0"/>
              <a:t>	</a:t>
            </a:r>
            <a:r>
              <a:rPr lang="en-US" dirty="0" smtClean="0"/>
              <a:t>Phase I: 16 patients with stage IV cancers</a:t>
            </a:r>
          </a:p>
          <a:p>
            <a:pPr>
              <a:lnSpc>
                <a:spcPts val="2800"/>
              </a:lnSpc>
            </a:pPr>
            <a:r>
              <a:rPr lang="en-US" dirty="0"/>
              <a:t>	</a:t>
            </a:r>
            <a:r>
              <a:rPr lang="en-US" dirty="0" smtClean="0"/>
              <a:t>	Median survival increased 9 </a:t>
            </a:r>
            <a:r>
              <a:rPr lang="en-US" dirty="0" smtClean="0">
                <a:sym typeface="Wingdings" panose="05000000000000000000" pitchFamily="2" charset="2"/>
              </a:rPr>
              <a:t> 15 months</a:t>
            </a:r>
            <a:endParaRPr lang="en-US" dirty="0"/>
          </a:p>
          <a:p>
            <a:pPr>
              <a:lnSpc>
                <a:spcPts val="2800"/>
              </a:lnSpc>
            </a:pPr>
            <a:r>
              <a:rPr lang="en-US" dirty="0" smtClean="0"/>
              <a:t>	Phase II: 132 patients with stage IV cancers</a:t>
            </a:r>
          </a:p>
          <a:p>
            <a:pPr>
              <a:lnSpc>
                <a:spcPts val="2800"/>
              </a:lnSpc>
            </a:pPr>
            <a:r>
              <a:rPr lang="en-US" dirty="0"/>
              <a:t>	</a:t>
            </a:r>
            <a:r>
              <a:rPr lang="en-US" dirty="0" smtClean="0"/>
              <a:t>	53% of patients responded. Similar increase in survival</a:t>
            </a:r>
          </a:p>
          <a:p>
            <a:pPr>
              <a:lnSpc>
                <a:spcPts val="2800"/>
              </a:lnSpc>
            </a:pPr>
            <a:r>
              <a:rPr lang="en-US" dirty="0"/>
              <a:t>	</a:t>
            </a:r>
            <a:r>
              <a:rPr lang="en-US" dirty="0" smtClean="0"/>
              <a:t>Phase III: 675 patients with stage III or IV cancers</a:t>
            </a:r>
          </a:p>
          <a:p>
            <a:pPr>
              <a:lnSpc>
                <a:spcPts val="2800"/>
              </a:lnSpc>
            </a:pPr>
            <a:r>
              <a:rPr lang="en-US" dirty="0"/>
              <a:t>	</a:t>
            </a:r>
            <a:r>
              <a:rPr lang="en-US" dirty="0" smtClean="0"/>
              <a:t>	compared </a:t>
            </a:r>
            <a:r>
              <a:rPr lang="en-US" dirty="0" err="1" smtClean="0"/>
              <a:t>vemurafenib</a:t>
            </a:r>
            <a:r>
              <a:rPr lang="en-US" dirty="0" smtClean="0"/>
              <a:t> to </a:t>
            </a:r>
            <a:r>
              <a:rPr lang="en-US" dirty="0" err="1" smtClean="0"/>
              <a:t>dacarbazine</a:t>
            </a:r>
            <a:endParaRPr lang="en-US" dirty="0" smtClean="0"/>
          </a:p>
          <a:p>
            <a:pPr>
              <a:lnSpc>
                <a:spcPts val="2800"/>
              </a:lnSpc>
            </a:pPr>
            <a:r>
              <a:rPr lang="en-US" dirty="0"/>
              <a:t>	</a:t>
            </a:r>
            <a:r>
              <a:rPr lang="en-US" dirty="0" smtClean="0"/>
              <a:t>	Stopped early.  </a:t>
            </a:r>
            <a:r>
              <a:rPr lang="en-US" dirty="0" err="1" smtClean="0"/>
              <a:t>Dacarbazine</a:t>
            </a:r>
            <a:r>
              <a:rPr lang="en-US" dirty="0" smtClean="0"/>
              <a:t> patients moved to </a:t>
            </a:r>
            <a:r>
              <a:rPr lang="en-US" dirty="0" err="1" smtClean="0"/>
              <a:t>vemurafenib</a:t>
            </a:r>
            <a:endParaRPr lang="en-US" dirty="0" smtClean="0"/>
          </a:p>
          <a:p>
            <a:pPr>
              <a:lnSpc>
                <a:spcPts val="2800"/>
              </a:lnSpc>
            </a:pPr>
            <a:endParaRPr lang="en-US" dirty="0" smtClean="0"/>
          </a:p>
          <a:p>
            <a:pPr>
              <a:lnSpc>
                <a:spcPts val="2800"/>
              </a:lnSpc>
            </a:pPr>
            <a:r>
              <a:rPr lang="en-US" dirty="0" smtClean="0"/>
              <a:t>FDA approval August 2011 </a:t>
            </a:r>
            <a:endParaRPr lang="en-US" dirty="0"/>
          </a:p>
        </p:txBody>
      </p:sp>
      <p:pic>
        <p:nvPicPr>
          <p:cNvPr id="6" name="Picture 4" descr="Vemurafenib2DACS.sv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383232"/>
            <a:ext cx="2571750" cy="1295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8050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Confidential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제목 4"/>
          <p:cNvSpPr>
            <a:spLocks noGrp="1"/>
          </p:cNvSpPr>
          <p:nvPr>
            <p:ph type="title"/>
          </p:nvPr>
        </p:nvSpPr>
        <p:spPr>
          <a:xfrm>
            <a:off x="-4938" y="3196"/>
            <a:ext cx="9148937" cy="977532"/>
          </a:xfrm>
        </p:spPr>
        <p:txBody>
          <a:bodyPr>
            <a:normAutofit/>
          </a:bodyPr>
          <a:lstStyle/>
          <a:p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56" y="620688"/>
            <a:ext cx="6662951" cy="5562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962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Confidential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제목 4"/>
          <p:cNvSpPr>
            <a:spLocks noGrp="1"/>
          </p:cNvSpPr>
          <p:nvPr>
            <p:ph type="title"/>
          </p:nvPr>
        </p:nvSpPr>
        <p:spPr>
          <a:xfrm>
            <a:off x="-4938" y="3196"/>
            <a:ext cx="9148937" cy="977532"/>
          </a:xfrm>
        </p:spPr>
        <p:txBody>
          <a:bodyPr>
            <a:normAutofit/>
          </a:bodyPr>
          <a:lstStyle/>
          <a:p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9752" y="688012"/>
            <a:ext cx="4680520" cy="5572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074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Confidential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제목 4"/>
          <p:cNvSpPr>
            <a:spLocks noGrp="1"/>
          </p:cNvSpPr>
          <p:nvPr>
            <p:ph type="title"/>
          </p:nvPr>
        </p:nvSpPr>
        <p:spPr>
          <a:xfrm>
            <a:off x="-4938" y="3196"/>
            <a:ext cx="9148937" cy="977532"/>
          </a:xfrm>
        </p:spPr>
        <p:txBody>
          <a:bodyPr>
            <a:normAutofit/>
          </a:bodyPr>
          <a:lstStyle/>
          <a:p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179512" y="728595"/>
            <a:ext cx="8858028" cy="5580725"/>
            <a:chOff x="10845" y="728595"/>
            <a:chExt cx="9081856" cy="5580725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79" b="2349"/>
            <a:stretch/>
          </p:blipFill>
          <p:spPr>
            <a:xfrm>
              <a:off x="10845" y="728595"/>
              <a:ext cx="9081856" cy="5580725"/>
            </a:xfrm>
            <a:prstGeom prst="rect">
              <a:avLst/>
            </a:prstGeom>
          </p:spPr>
        </p:pic>
        <p:sp>
          <p:nvSpPr>
            <p:cNvPr id="2" name="직사각형 1"/>
            <p:cNvSpPr/>
            <p:nvPr/>
          </p:nvSpPr>
          <p:spPr>
            <a:xfrm>
              <a:off x="8748464" y="908720"/>
              <a:ext cx="288032" cy="7200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015599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Confidential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제목 4"/>
          <p:cNvSpPr>
            <a:spLocks noGrp="1"/>
          </p:cNvSpPr>
          <p:nvPr>
            <p:ph type="title"/>
          </p:nvPr>
        </p:nvSpPr>
        <p:spPr>
          <a:xfrm>
            <a:off x="-4938" y="3196"/>
            <a:ext cx="9148937" cy="977532"/>
          </a:xfrm>
        </p:spPr>
        <p:txBody>
          <a:bodyPr>
            <a:normAutofit/>
          </a:bodyPr>
          <a:lstStyle/>
          <a:p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3888"/>
            <a:ext cx="9144000" cy="4110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568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Confidential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제목 4"/>
          <p:cNvSpPr>
            <a:spLocks noGrp="1"/>
          </p:cNvSpPr>
          <p:nvPr>
            <p:ph type="title"/>
          </p:nvPr>
        </p:nvSpPr>
        <p:spPr>
          <a:xfrm>
            <a:off x="-4938" y="3196"/>
            <a:ext cx="9148937" cy="977532"/>
          </a:xfrm>
        </p:spPr>
        <p:txBody>
          <a:bodyPr>
            <a:normAutofit/>
          </a:bodyPr>
          <a:lstStyle/>
          <a:p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764704"/>
            <a:ext cx="8766060" cy="5256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70269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Confidential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제목 4"/>
          <p:cNvSpPr>
            <a:spLocks noGrp="1"/>
          </p:cNvSpPr>
          <p:nvPr>
            <p:ph type="title"/>
          </p:nvPr>
        </p:nvSpPr>
        <p:spPr>
          <a:xfrm>
            <a:off x="-4938" y="3196"/>
            <a:ext cx="9148937" cy="977532"/>
          </a:xfrm>
        </p:spPr>
        <p:txBody>
          <a:bodyPr>
            <a:normAutofit/>
          </a:bodyPr>
          <a:lstStyle/>
          <a:p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340440" y="150920"/>
            <a:ext cx="8674045" cy="6707080"/>
            <a:chOff x="340440" y="150920"/>
            <a:chExt cx="8674045" cy="6707080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200"/>
            <a:stretch/>
          </p:blipFill>
          <p:spPr>
            <a:xfrm>
              <a:off x="340440" y="150920"/>
              <a:ext cx="8447809" cy="6707080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360"/>
            <a:stretch/>
          </p:blipFill>
          <p:spPr>
            <a:xfrm>
              <a:off x="3367281" y="4581128"/>
              <a:ext cx="5647204" cy="2106410"/>
            </a:xfrm>
            <a:prstGeom prst="rect">
              <a:avLst/>
            </a:prstGeom>
            <a:effectLst>
              <a:outerShdw blurRad="50800" dist="50800" dir="5400000" algn="ctr" rotWithShape="0">
                <a:schemeClr val="tx1"/>
              </a:outerShdw>
            </a:effectLst>
          </p:spPr>
        </p:pic>
        <p:sp>
          <p:nvSpPr>
            <p:cNvPr id="2" name="직사각형 1"/>
            <p:cNvSpPr/>
            <p:nvPr/>
          </p:nvSpPr>
          <p:spPr>
            <a:xfrm>
              <a:off x="7956376" y="338811"/>
              <a:ext cx="576064" cy="1440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911436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Demo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F67D7-8C75-433C-B949-F5BA01069781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443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Confidential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제목 4"/>
          <p:cNvSpPr>
            <a:spLocks noGrp="1"/>
          </p:cNvSpPr>
          <p:nvPr>
            <p:ph type="title"/>
          </p:nvPr>
        </p:nvSpPr>
        <p:spPr>
          <a:xfrm>
            <a:off x="-4938" y="3196"/>
            <a:ext cx="9148937" cy="977532"/>
          </a:xfrm>
        </p:spPr>
        <p:txBody>
          <a:bodyPr>
            <a:normAutofit/>
          </a:bodyPr>
          <a:lstStyle/>
          <a:p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260648"/>
            <a:ext cx="6962515" cy="6062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048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Confidential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제목 4"/>
          <p:cNvSpPr>
            <a:spLocks noGrp="1"/>
          </p:cNvSpPr>
          <p:nvPr>
            <p:ph type="title"/>
          </p:nvPr>
        </p:nvSpPr>
        <p:spPr>
          <a:xfrm>
            <a:off x="-4938" y="3196"/>
            <a:ext cx="9148937" cy="977532"/>
          </a:xfrm>
        </p:spPr>
        <p:txBody>
          <a:bodyPr>
            <a:normAutofit/>
          </a:bodyPr>
          <a:lstStyle/>
          <a:p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57450"/>
            <a:ext cx="9144000" cy="19431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7595" y="380143"/>
            <a:ext cx="2396796" cy="2357919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71599" y="4630703"/>
            <a:ext cx="811404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http://partners.adobe.com/public/developer/support/topic_legal_notices.html</a:t>
            </a:r>
          </a:p>
        </p:txBody>
      </p:sp>
    </p:spTree>
    <p:extLst>
      <p:ext uri="{BB962C8B-B14F-4D97-AF65-F5344CB8AC3E}">
        <p14:creationId xmlns:p14="http://schemas.microsoft.com/office/powerpoint/2010/main" val="1178517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Confidential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제목 4"/>
          <p:cNvSpPr>
            <a:spLocks noGrp="1"/>
          </p:cNvSpPr>
          <p:nvPr>
            <p:ph type="title"/>
          </p:nvPr>
        </p:nvSpPr>
        <p:spPr>
          <a:xfrm>
            <a:off x="-4938" y="3196"/>
            <a:ext cx="9148937" cy="977532"/>
          </a:xfrm>
        </p:spPr>
        <p:txBody>
          <a:bodyPr>
            <a:normAutofit/>
          </a:bodyPr>
          <a:lstStyle/>
          <a:p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476672"/>
            <a:ext cx="8166008" cy="5726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3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BCS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BCS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F67D7-8C75-433C-B949-F5BA0106978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936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New Flow for Data Management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F67D7-8C75-433C-B949-F5BA01069781}" type="slidenum">
              <a:rPr lang="en-US" smtClean="0"/>
              <a:t>50</a:t>
            </a:fld>
            <a:endParaRPr lang="en-US"/>
          </a:p>
        </p:txBody>
      </p:sp>
      <p:pic>
        <p:nvPicPr>
          <p:cNvPr id="5" name="그림 4"/>
          <p:cNvPicPr/>
          <p:nvPr/>
        </p:nvPicPr>
        <p:blipFill>
          <a:blip r:embed="rId2"/>
          <a:stretch>
            <a:fillRect/>
          </a:stretch>
        </p:blipFill>
        <p:spPr>
          <a:xfrm>
            <a:off x="1460301" y="1014634"/>
            <a:ext cx="6350199" cy="5729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308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기존 방식 장</a:t>
            </a:r>
            <a:r>
              <a:rPr lang="en-US" altLang="ko-KR" dirty="0"/>
              <a:t>·</a:t>
            </a:r>
            <a:r>
              <a:rPr lang="ko-KR" altLang="en-US" dirty="0"/>
              <a:t>단점 비교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F67D7-8C75-433C-B949-F5BA01069781}" type="slidenum">
              <a:rPr lang="en-US" smtClean="0"/>
              <a:t>51</a:t>
            </a:fld>
            <a:endParaRPr lang="en-US"/>
          </a:p>
        </p:txBody>
      </p:sp>
      <p:graphicFrame>
        <p:nvGraphicFramePr>
          <p:cNvPr id="5" name="내용 개체 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57833030"/>
              </p:ext>
            </p:extLst>
          </p:nvPr>
        </p:nvGraphicFramePr>
        <p:xfrm>
          <a:off x="598105" y="1667202"/>
          <a:ext cx="7947791" cy="3981394"/>
        </p:xfrm>
        <a:graphic>
          <a:graphicData uri="http://schemas.openxmlformats.org/drawingml/2006/table">
            <a:tbl>
              <a:tblPr firstRow="1" firstCol="1" bandRow="1">
                <a:tableStyleId>{5FD0F851-EC5A-4D38-B0AD-8093EC10F338}</a:tableStyleId>
              </a:tblPr>
              <a:tblGrid>
                <a:gridCol w="1245589">
                  <a:extLst>
                    <a:ext uri="{9D8B030D-6E8A-4147-A177-3AD203B41FA5}">
                      <a16:colId xmlns:a16="http://schemas.microsoft.com/office/drawing/2014/main" xmlns="" val="3333916714"/>
                    </a:ext>
                  </a:extLst>
                </a:gridCol>
                <a:gridCol w="3350660">
                  <a:extLst>
                    <a:ext uri="{9D8B030D-6E8A-4147-A177-3AD203B41FA5}">
                      <a16:colId xmlns:a16="http://schemas.microsoft.com/office/drawing/2014/main" xmlns="" val="489563472"/>
                    </a:ext>
                  </a:extLst>
                </a:gridCol>
                <a:gridCol w="3351542">
                  <a:extLst>
                    <a:ext uri="{9D8B030D-6E8A-4147-A177-3AD203B41FA5}">
                      <a16:colId xmlns:a16="http://schemas.microsoft.com/office/drawing/2014/main" xmlns="" val="1740349658"/>
                    </a:ext>
                  </a:extLst>
                </a:gridCol>
              </a:tblGrid>
              <a:tr h="41674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 </a:t>
                      </a:r>
                      <a:endParaRPr lang="ko-KR" sz="1800" kern="100" dirty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800" kern="100" dirty="0">
                          <a:effectLst/>
                        </a:rPr>
                        <a:t>자</a:t>
                      </a:r>
                      <a:r>
                        <a:rPr lang="ko-KR" altLang="en-US" sz="1800" kern="100" dirty="0">
                          <a:effectLst/>
                        </a:rPr>
                        <a:t>체</a:t>
                      </a:r>
                      <a:r>
                        <a:rPr lang="ko-KR" sz="1800" kern="100" dirty="0">
                          <a:effectLst/>
                        </a:rPr>
                        <a:t> 개발</a:t>
                      </a:r>
                      <a:endParaRPr lang="ko-KR" sz="1800" kern="100" dirty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800" kern="100">
                          <a:effectLst/>
                        </a:rPr>
                        <a:t>구매</a:t>
                      </a:r>
                      <a:r>
                        <a:rPr lang="en-US" sz="1800" kern="100">
                          <a:effectLst/>
                        </a:rPr>
                        <a:t> (</a:t>
                      </a:r>
                      <a:r>
                        <a:rPr lang="ko-KR" sz="1800" kern="100">
                          <a:effectLst/>
                        </a:rPr>
                        <a:t>서버 또는 서비스</a:t>
                      </a:r>
                      <a:r>
                        <a:rPr lang="en-US" sz="1800" kern="100">
                          <a:effectLst/>
                        </a:rPr>
                        <a:t>)</a:t>
                      </a:r>
                      <a:endParaRPr lang="ko-KR" sz="1800" kern="1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2932011885"/>
                  </a:ext>
                </a:extLst>
              </a:tr>
              <a:tr h="138841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800" kern="100">
                          <a:effectLst/>
                        </a:rPr>
                        <a:t>대표적 예</a:t>
                      </a:r>
                      <a:endParaRPr lang="ko-KR" sz="1800" kern="1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sz="1800" kern="100" dirty="0">
                          <a:effectLst/>
                        </a:rPr>
                        <a:t>외국의 대규모 </a:t>
                      </a:r>
                      <a:r>
                        <a:rPr lang="en-US" sz="1800" kern="100" dirty="0">
                          <a:effectLst/>
                        </a:rPr>
                        <a:t>1</a:t>
                      </a:r>
                      <a:r>
                        <a:rPr lang="ko-KR" sz="1800" kern="100" dirty="0">
                          <a:effectLst/>
                        </a:rPr>
                        <a:t>상 기관</a:t>
                      </a:r>
                      <a:r>
                        <a:rPr lang="en-US" altLang="ko-KR" sz="1800" kern="100" dirty="0">
                          <a:effectLst/>
                        </a:rPr>
                        <a:t/>
                      </a:r>
                      <a:br>
                        <a:rPr lang="en-US" altLang="ko-KR" sz="1800" kern="100" dirty="0">
                          <a:effectLst/>
                        </a:rPr>
                      </a:br>
                      <a:r>
                        <a:rPr lang="en-US" sz="1800" kern="100" dirty="0">
                          <a:effectLst/>
                        </a:rPr>
                        <a:t>(</a:t>
                      </a:r>
                      <a:r>
                        <a:rPr lang="ko-KR" sz="1800" kern="100" dirty="0" err="1">
                          <a:effectLst/>
                        </a:rPr>
                        <a:t>라이덴대학</a:t>
                      </a:r>
                      <a:r>
                        <a:rPr lang="en-US" sz="1800" kern="100" dirty="0">
                          <a:effectLst/>
                        </a:rPr>
                        <a:t>, </a:t>
                      </a:r>
                      <a:r>
                        <a:rPr lang="ko-KR" sz="1800" kern="100" dirty="0" err="1">
                          <a:effectLst/>
                        </a:rPr>
                        <a:t>셀러리온</a:t>
                      </a:r>
                      <a:r>
                        <a:rPr lang="en-US" sz="1800" kern="100" dirty="0">
                          <a:effectLst/>
                        </a:rPr>
                        <a:t>)</a:t>
                      </a:r>
                      <a:endParaRPr lang="ko-KR" sz="1800" kern="100" dirty="0">
                        <a:effectLst/>
                      </a:endParaRPr>
                    </a:p>
                    <a:p>
                      <a:pPr marL="285750" indent="-285750"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sz="1800" kern="100" dirty="0" err="1">
                          <a:effectLst/>
                        </a:rPr>
                        <a:t>메디크로스타</a:t>
                      </a:r>
                      <a:r>
                        <a:rPr lang="en-US" sz="1800" kern="100" dirty="0">
                          <a:effectLst/>
                        </a:rPr>
                        <a:t>(</a:t>
                      </a:r>
                      <a:r>
                        <a:rPr lang="ko-KR" sz="1800" kern="100" dirty="0">
                          <a:effectLst/>
                        </a:rPr>
                        <a:t>가톨릭</a:t>
                      </a:r>
                      <a:r>
                        <a:rPr lang="en-US" sz="1800" kern="100" dirty="0">
                          <a:effectLst/>
                        </a:rPr>
                        <a:t>)</a:t>
                      </a:r>
                      <a:endParaRPr lang="ko-KR" sz="1800" kern="100" dirty="0">
                        <a:effectLst/>
                      </a:endParaRPr>
                    </a:p>
                    <a:p>
                      <a:pPr marL="285750" indent="-285750"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800" kern="100" dirty="0" err="1">
                          <a:effectLst/>
                        </a:rPr>
                        <a:t>iCreat</a:t>
                      </a:r>
                      <a:r>
                        <a:rPr lang="en-US" sz="1800" kern="100" dirty="0">
                          <a:effectLst/>
                        </a:rPr>
                        <a:t>(</a:t>
                      </a:r>
                      <a:r>
                        <a:rPr lang="ko-KR" sz="1800" kern="100" dirty="0">
                          <a:effectLst/>
                        </a:rPr>
                        <a:t>한국정부</a:t>
                      </a:r>
                      <a:r>
                        <a:rPr lang="en-US" sz="1800" kern="100" dirty="0" smtClean="0">
                          <a:effectLst/>
                        </a:rPr>
                        <a:t>)</a:t>
                      </a:r>
                      <a:endParaRPr lang="en-US" sz="1800" kern="100" dirty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800" kern="100" dirty="0">
                          <a:effectLst/>
                        </a:rPr>
                        <a:t>현재 </a:t>
                      </a:r>
                      <a:r>
                        <a:rPr lang="ko-KR" sz="1800" kern="100" dirty="0">
                          <a:effectLst/>
                        </a:rPr>
                        <a:t>대부분의 경우</a:t>
                      </a:r>
                      <a:endParaRPr lang="en-US" altLang="ko-KR" sz="1800" kern="100" dirty="0">
                        <a:effectLst/>
                      </a:endParaRPr>
                    </a:p>
                    <a:p>
                      <a:pPr marL="285750" indent="-285750"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800" kern="100" dirty="0" err="1">
                          <a:effectLst/>
                        </a:rPr>
                        <a:t>TrialOne</a:t>
                      </a:r>
                      <a:r>
                        <a:rPr lang="en-US" altLang="ko-KR" sz="1800" kern="100" dirty="0">
                          <a:effectLst/>
                        </a:rPr>
                        <a:t>(</a:t>
                      </a:r>
                      <a:r>
                        <a:rPr lang="ko-KR" altLang="en-US" sz="1800" kern="100" dirty="0">
                          <a:effectLst/>
                        </a:rPr>
                        <a:t>서울대병원</a:t>
                      </a:r>
                      <a:r>
                        <a:rPr lang="en-US" altLang="ko-KR" sz="1800" kern="100" dirty="0" smtClean="0">
                          <a:effectLst/>
                        </a:rPr>
                        <a:t>)</a:t>
                      </a:r>
                      <a:endParaRPr lang="en-US" altLang="ko-KR" sz="1800" kern="100" dirty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3046183475"/>
                  </a:ext>
                </a:extLst>
              </a:tr>
              <a:tr h="129574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800" kern="100" dirty="0">
                          <a:effectLst/>
                        </a:rPr>
                        <a:t>장점</a:t>
                      </a:r>
                      <a:endParaRPr lang="ko-KR" sz="1800" kern="100" dirty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sz="1800" kern="100" dirty="0" err="1">
                          <a:effectLst/>
                        </a:rPr>
                        <a:t>성공시</a:t>
                      </a:r>
                      <a:r>
                        <a:rPr lang="ko-KR" sz="1800" kern="100" dirty="0">
                          <a:effectLst/>
                        </a:rPr>
                        <a:t> 다른 곳에 판매 가능</a:t>
                      </a:r>
                      <a:r>
                        <a:rPr lang="en-US" altLang="ko-KR" sz="1800" kern="100" dirty="0">
                          <a:effectLst/>
                        </a:rPr>
                        <a:t/>
                      </a:r>
                      <a:br>
                        <a:rPr lang="en-US" altLang="ko-KR" sz="1800" kern="100" dirty="0">
                          <a:effectLst/>
                        </a:rPr>
                      </a:br>
                      <a:r>
                        <a:rPr lang="en-US" sz="1800" kern="100" dirty="0">
                          <a:effectLst/>
                        </a:rPr>
                        <a:t>(</a:t>
                      </a:r>
                      <a:r>
                        <a:rPr lang="ko-KR" sz="1800" kern="100" dirty="0" err="1">
                          <a:effectLst/>
                        </a:rPr>
                        <a:t>라이덴대학</a:t>
                      </a:r>
                      <a:r>
                        <a:rPr lang="ko-KR" sz="1800" kern="100" dirty="0">
                          <a:effectLst/>
                        </a:rPr>
                        <a:t> </a:t>
                      </a:r>
                      <a:r>
                        <a:rPr lang="en-US" sz="1800" kern="100" dirty="0">
                          <a:effectLst/>
                        </a:rPr>
                        <a:t>-&gt; </a:t>
                      </a:r>
                      <a:r>
                        <a:rPr lang="en-US" sz="1800" kern="100" dirty="0" err="1">
                          <a:effectLst/>
                        </a:rPr>
                        <a:t>Promasys</a:t>
                      </a:r>
                      <a:r>
                        <a:rPr lang="en-US" sz="1800" kern="100" dirty="0">
                          <a:effectLst/>
                        </a:rPr>
                        <a:t>)</a:t>
                      </a:r>
                      <a:endParaRPr lang="ko-KR" sz="1800" kern="100" dirty="0">
                        <a:effectLst/>
                      </a:endParaRPr>
                    </a:p>
                    <a:p>
                      <a:pPr marL="285750" indent="-285750"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sz="1800" kern="100" dirty="0">
                          <a:effectLst/>
                        </a:rPr>
                        <a:t>매우 대규모에 유리</a:t>
                      </a:r>
                      <a:endParaRPr lang="ko-KR" sz="1800" kern="100" dirty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sz="1800" kern="100" dirty="0">
                          <a:effectLst/>
                        </a:rPr>
                        <a:t>빨리 서비스를 시작할 수 있다</a:t>
                      </a:r>
                      <a:r>
                        <a:rPr lang="en-US" sz="1800" kern="100" dirty="0">
                          <a:effectLst/>
                        </a:rPr>
                        <a:t>.</a:t>
                      </a:r>
                      <a:endParaRPr lang="ko-KR" sz="1800" kern="100" dirty="0">
                        <a:effectLst/>
                      </a:endParaRPr>
                    </a:p>
                    <a:p>
                      <a:pPr marL="285750" indent="-285750"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sz="1800" kern="100" dirty="0">
                          <a:effectLst/>
                        </a:rPr>
                        <a:t>개발 비용이 들지 않는다</a:t>
                      </a:r>
                      <a:r>
                        <a:rPr lang="en-US" sz="1800" kern="100" dirty="0">
                          <a:effectLst/>
                        </a:rPr>
                        <a:t>.</a:t>
                      </a:r>
                      <a:endParaRPr lang="ko-KR" sz="1800" kern="100" dirty="0">
                        <a:effectLst/>
                      </a:endParaRPr>
                    </a:p>
                    <a:p>
                      <a:pPr marL="285750" indent="-285750"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sz="1800" kern="100" dirty="0">
                          <a:effectLst/>
                        </a:rPr>
                        <a:t>소규모에 유리</a:t>
                      </a:r>
                      <a:endParaRPr lang="ko-KR" sz="1800" kern="100" dirty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3151159400"/>
                  </a:ext>
                </a:extLst>
              </a:tr>
              <a:tr h="85624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800" kern="100">
                          <a:effectLst/>
                        </a:rPr>
                        <a:t>단점</a:t>
                      </a:r>
                      <a:endParaRPr lang="ko-KR" sz="1800" kern="1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sz="1800" kern="100" dirty="0">
                          <a:effectLst/>
                        </a:rPr>
                        <a:t>고비용</a:t>
                      </a:r>
                      <a:r>
                        <a:rPr lang="en-US" sz="1800" kern="100" dirty="0">
                          <a:effectLst/>
                        </a:rPr>
                        <a:t>, </a:t>
                      </a:r>
                      <a:r>
                        <a:rPr lang="ko-KR" sz="1800" kern="100" dirty="0">
                          <a:effectLst/>
                        </a:rPr>
                        <a:t>시간</a:t>
                      </a:r>
                      <a:r>
                        <a:rPr lang="en-US" sz="1800" kern="100" dirty="0">
                          <a:effectLst/>
                        </a:rPr>
                        <a:t>, </a:t>
                      </a:r>
                      <a:br>
                        <a:rPr lang="en-US" sz="1800" kern="100" dirty="0">
                          <a:effectLst/>
                        </a:rPr>
                      </a:br>
                      <a:r>
                        <a:rPr lang="ko-KR" sz="1800" kern="100" dirty="0">
                          <a:effectLst/>
                        </a:rPr>
                        <a:t>완성도</a:t>
                      </a:r>
                      <a:r>
                        <a:rPr lang="en-US" sz="1800" kern="100" dirty="0">
                          <a:effectLst/>
                        </a:rPr>
                        <a:t>(validation </a:t>
                      </a:r>
                      <a:r>
                        <a:rPr lang="ko-KR" sz="1800" kern="100" dirty="0">
                          <a:effectLst/>
                        </a:rPr>
                        <a:t>및 인증</a:t>
                      </a:r>
                      <a:r>
                        <a:rPr lang="en-US" sz="1800" kern="100" dirty="0">
                          <a:effectLst/>
                        </a:rPr>
                        <a:t>) </a:t>
                      </a:r>
                      <a:r>
                        <a:rPr lang="ko-KR" sz="1800" kern="100" dirty="0">
                          <a:effectLst/>
                        </a:rPr>
                        <a:t>에  문제가 많</a:t>
                      </a:r>
                      <a:r>
                        <a:rPr lang="ko-KR" altLang="en-US" sz="1800" kern="100" dirty="0">
                          <a:effectLst/>
                        </a:rPr>
                        <a:t>음</a:t>
                      </a:r>
                      <a:endParaRPr lang="ko-KR" sz="1800" kern="100" dirty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sz="1800" kern="100" dirty="0">
                          <a:effectLst/>
                        </a:rPr>
                        <a:t>단가가 비쌀 수 있다</a:t>
                      </a:r>
                      <a:r>
                        <a:rPr lang="en-US" sz="1800" kern="100" dirty="0">
                          <a:effectLst/>
                        </a:rPr>
                        <a:t>.</a:t>
                      </a:r>
                      <a:endParaRPr lang="ko-KR" sz="1800" kern="100" dirty="0">
                        <a:effectLst/>
                      </a:endParaRPr>
                    </a:p>
                    <a:p>
                      <a:pPr marL="285750" indent="-285750"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sz="1800" kern="100" dirty="0">
                          <a:effectLst/>
                        </a:rPr>
                        <a:t>기술지원이 어려울 수 있다</a:t>
                      </a:r>
                      <a:r>
                        <a:rPr lang="en-US" sz="1800" kern="100" dirty="0">
                          <a:effectLst/>
                        </a:rPr>
                        <a:t>.</a:t>
                      </a:r>
                      <a:endParaRPr lang="ko-KR" sz="1800" kern="100" dirty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27873611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56809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구매 </a:t>
            </a:r>
            <a:r>
              <a:rPr lang="en-US" altLang="ko-KR" dirty="0"/>
              <a:t>(</a:t>
            </a:r>
            <a:r>
              <a:rPr lang="ko-KR" altLang="en-US" dirty="0"/>
              <a:t>서버</a:t>
            </a:r>
            <a:r>
              <a:rPr lang="en-US" altLang="ko-KR" dirty="0"/>
              <a:t>, </a:t>
            </a:r>
            <a:r>
              <a:rPr lang="ko-KR" altLang="en-US" dirty="0"/>
              <a:t>웹 서비스</a:t>
            </a:r>
            <a:r>
              <a:rPr lang="en-US" altLang="ko-KR" dirty="0"/>
              <a:t>) </a:t>
            </a:r>
            <a:r>
              <a:rPr lang="ko-KR" altLang="en-US" dirty="0"/>
              <a:t>방식 비교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F67D7-8C75-433C-B949-F5BA01069781}" type="slidenum">
              <a:rPr lang="en-US" smtClean="0"/>
              <a:t>52</a:t>
            </a:fld>
            <a:endParaRPr lang="en-US"/>
          </a:p>
        </p:txBody>
      </p:sp>
      <p:graphicFrame>
        <p:nvGraphicFramePr>
          <p:cNvPr id="5" name="내용 개체 틀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13806386"/>
              </p:ext>
            </p:extLst>
          </p:nvPr>
        </p:nvGraphicFramePr>
        <p:xfrm>
          <a:off x="315311" y="1548961"/>
          <a:ext cx="8395138" cy="4351285"/>
        </p:xfrm>
        <a:graphic>
          <a:graphicData uri="http://schemas.openxmlformats.org/drawingml/2006/table">
            <a:tbl>
              <a:tblPr firstRow="1" firstCol="1" bandRow="1">
                <a:tableStyleId>{5FD0F851-EC5A-4D38-B0AD-8093EC10F338}</a:tableStyleId>
              </a:tblPr>
              <a:tblGrid>
                <a:gridCol w="1315698">
                  <a:extLst>
                    <a:ext uri="{9D8B030D-6E8A-4147-A177-3AD203B41FA5}">
                      <a16:colId xmlns:a16="http://schemas.microsoft.com/office/drawing/2014/main" xmlns="" val="926032078"/>
                    </a:ext>
                  </a:extLst>
                </a:gridCol>
                <a:gridCol w="3279950">
                  <a:extLst>
                    <a:ext uri="{9D8B030D-6E8A-4147-A177-3AD203B41FA5}">
                      <a16:colId xmlns:a16="http://schemas.microsoft.com/office/drawing/2014/main" xmlns="" val="1427172664"/>
                    </a:ext>
                  </a:extLst>
                </a:gridCol>
                <a:gridCol w="3799490">
                  <a:extLst>
                    <a:ext uri="{9D8B030D-6E8A-4147-A177-3AD203B41FA5}">
                      <a16:colId xmlns:a16="http://schemas.microsoft.com/office/drawing/2014/main" xmlns="" val="2787592068"/>
                    </a:ext>
                  </a:extLst>
                </a:gridCol>
              </a:tblGrid>
              <a:tr h="37764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 </a:t>
                      </a:r>
                      <a:endParaRPr lang="ko-KR" sz="1600" kern="100" dirty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600" kern="100" dirty="0">
                          <a:effectLst/>
                        </a:rPr>
                        <a:t>서버</a:t>
                      </a:r>
                      <a:r>
                        <a:rPr lang="en-US" altLang="ko-KR" sz="1600" kern="100" dirty="0">
                          <a:effectLst/>
                        </a:rPr>
                        <a:t>-</a:t>
                      </a:r>
                      <a:r>
                        <a:rPr lang="ko-KR" sz="1600" kern="100" dirty="0">
                          <a:effectLst/>
                        </a:rPr>
                        <a:t>클라이언트 방식</a:t>
                      </a:r>
                      <a:endParaRPr lang="ko-KR" sz="1600" kern="100" dirty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600" kern="100">
                          <a:effectLst/>
                        </a:rPr>
                        <a:t>웹 방식</a:t>
                      </a:r>
                      <a:endParaRPr lang="ko-KR" sz="1600" kern="1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65081831"/>
                  </a:ext>
                </a:extLst>
              </a:tr>
              <a:tr h="162523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600" kern="100" dirty="0">
                          <a:effectLst/>
                        </a:rPr>
                        <a:t>대표적 예</a:t>
                      </a:r>
                      <a:endParaRPr lang="ko-KR" sz="1600" kern="100" dirty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800" kern="100" dirty="0" err="1">
                          <a:effectLst/>
                        </a:rPr>
                        <a:t>Promasys</a:t>
                      </a:r>
                      <a:endParaRPr lang="ko-KR" sz="1800" kern="100" dirty="0">
                        <a:effectLst/>
                      </a:endParaRPr>
                    </a:p>
                    <a:p>
                      <a:pPr marL="285750" indent="-285750"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800" kern="100" dirty="0" err="1">
                          <a:effectLst/>
                        </a:rPr>
                        <a:t>ClinTrial</a:t>
                      </a:r>
                      <a:r>
                        <a:rPr lang="en-US" sz="1800" kern="100" dirty="0">
                          <a:effectLst/>
                        </a:rPr>
                        <a:t>(Phase forward)</a:t>
                      </a:r>
                      <a:endParaRPr lang="ko-KR" sz="1800" kern="100" dirty="0">
                        <a:effectLst/>
                      </a:endParaRPr>
                    </a:p>
                    <a:p>
                      <a:pPr marL="285750" indent="-285750"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800" kern="100" dirty="0" err="1">
                          <a:effectLst/>
                        </a:rPr>
                        <a:t>Promasys</a:t>
                      </a:r>
                      <a:endParaRPr lang="ko-KR" sz="1800" kern="100" dirty="0">
                        <a:effectLst/>
                      </a:endParaRPr>
                    </a:p>
                    <a:p>
                      <a:pPr marL="285750" indent="-285750"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800" kern="100" dirty="0" err="1">
                          <a:effectLst/>
                        </a:rPr>
                        <a:t>DMSys</a:t>
                      </a:r>
                      <a:endParaRPr lang="en-US" sz="1800" kern="100" dirty="0">
                        <a:effectLst/>
                      </a:endParaRPr>
                    </a:p>
                    <a:p>
                      <a:pPr marL="285750" indent="-285750"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800" kern="100" dirty="0" err="1">
                          <a:effectLst/>
                        </a:rPr>
                        <a:t>TrialOne</a:t>
                      </a:r>
                      <a:endParaRPr lang="ko-KR" sz="1800" kern="100" dirty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800" kern="100" dirty="0" err="1">
                          <a:effectLst/>
                        </a:rPr>
                        <a:t>Medidata</a:t>
                      </a:r>
                      <a:r>
                        <a:rPr lang="en-US" sz="1800" kern="100" dirty="0">
                          <a:effectLst/>
                        </a:rPr>
                        <a:t> Rave</a:t>
                      </a:r>
                      <a:endParaRPr lang="ko-KR" sz="1800" kern="100" dirty="0">
                        <a:effectLst/>
                      </a:endParaRPr>
                    </a:p>
                    <a:p>
                      <a:pPr marL="285750" indent="-285750"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800" kern="100" dirty="0" err="1">
                          <a:effectLst/>
                        </a:rPr>
                        <a:t>Medrio</a:t>
                      </a:r>
                      <a:endParaRPr lang="ko-KR" sz="1800" kern="100" dirty="0">
                        <a:effectLst/>
                      </a:endParaRPr>
                    </a:p>
                    <a:p>
                      <a:pPr marL="285750" indent="-285750"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800" kern="100" dirty="0" err="1">
                          <a:effectLst/>
                        </a:rPr>
                        <a:t>REDCap</a:t>
                      </a:r>
                      <a:endParaRPr lang="ko-KR" sz="1800" kern="100" dirty="0">
                        <a:effectLst/>
                      </a:endParaRPr>
                    </a:p>
                    <a:p>
                      <a:pPr marL="285750" indent="-285750"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800" kern="100" dirty="0" err="1">
                          <a:effectLst/>
                        </a:rPr>
                        <a:t>OpenClinica</a:t>
                      </a:r>
                      <a:endParaRPr lang="ko-KR" sz="1800" kern="100" dirty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3939443003"/>
                  </a:ext>
                </a:extLst>
              </a:tr>
              <a:tr h="157247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600" kern="100">
                          <a:effectLst/>
                        </a:rPr>
                        <a:t>장점</a:t>
                      </a:r>
                      <a:endParaRPr lang="ko-KR" sz="1600" kern="1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sz="1800" kern="100" dirty="0">
                          <a:effectLst/>
                        </a:rPr>
                        <a:t>빠르다</a:t>
                      </a:r>
                      <a:endParaRPr lang="en-US" sz="1800" kern="100" dirty="0">
                        <a:effectLst/>
                      </a:endParaRPr>
                    </a:p>
                    <a:p>
                      <a:pPr marL="285750" indent="-285750"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sz="1800" kern="100" dirty="0">
                          <a:effectLst/>
                        </a:rPr>
                        <a:t>보안이 우수</a:t>
                      </a:r>
                      <a:endParaRPr lang="en-US" altLang="ko-KR" sz="1800" kern="100" dirty="0">
                        <a:effectLst/>
                      </a:endParaRPr>
                    </a:p>
                    <a:p>
                      <a:pPr marL="285750" indent="-285750"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800" kern="100" dirty="0">
                          <a:effectLst/>
                        </a:rPr>
                        <a:t>건당 비용을 내지 않으므로 대규모에 유리</a:t>
                      </a:r>
                      <a:endParaRPr lang="ko-KR" sz="1800" kern="100" dirty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sz="1800" kern="100" dirty="0">
                          <a:effectLst/>
                        </a:rPr>
                        <a:t>기존 </a:t>
                      </a:r>
                      <a:r>
                        <a:rPr lang="en-US" sz="1800" kern="100" dirty="0">
                          <a:effectLst/>
                        </a:rPr>
                        <a:t>web browser</a:t>
                      </a:r>
                      <a:r>
                        <a:rPr lang="ko-KR" sz="1800" kern="100" dirty="0">
                          <a:effectLst/>
                        </a:rPr>
                        <a:t>를 사용하기 때문</a:t>
                      </a:r>
                      <a:r>
                        <a:rPr lang="ko-KR" altLang="en-US" sz="1800" kern="100" dirty="0">
                          <a:effectLst/>
                        </a:rPr>
                        <a:t>에</a:t>
                      </a:r>
                      <a:r>
                        <a:rPr lang="en-US" sz="1800" kern="100" dirty="0">
                          <a:effectLst/>
                        </a:rPr>
                        <a:t>, </a:t>
                      </a:r>
                      <a:r>
                        <a:rPr lang="ko-KR" altLang="en-US" sz="1800" kern="100" dirty="0">
                          <a:effectLst/>
                        </a:rPr>
                        <a:t>별도의 </a:t>
                      </a:r>
                      <a:r>
                        <a:rPr lang="en-US" sz="1800" kern="100" dirty="0">
                          <a:effectLst/>
                        </a:rPr>
                        <a:t>user Interface </a:t>
                      </a:r>
                      <a:r>
                        <a:rPr lang="en-US" sz="1800" kern="100" dirty="0" smtClean="0">
                          <a:effectLst/>
                        </a:rPr>
                        <a:t>program</a:t>
                      </a:r>
                      <a:r>
                        <a:rPr lang="ko-KR" altLang="en-US" sz="1800" kern="100" dirty="0">
                          <a:effectLst/>
                        </a:rPr>
                        <a:t>이</a:t>
                      </a:r>
                      <a:r>
                        <a:rPr lang="ko-KR" sz="1800" kern="100" dirty="0">
                          <a:effectLst/>
                        </a:rPr>
                        <a:t> 필요가 없다</a:t>
                      </a:r>
                      <a:r>
                        <a:rPr lang="en-US" sz="1800" kern="100" dirty="0">
                          <a:effectLst/>
                        </a:rPr>
                        <a:t>. </a:t>
                      </a:r>
                    </a:p>
                    <a:p>
                      <a:pPr marL="285750" indent="-285750"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sz="1800" kern="100" dirty="0">
                          <a:effectLst/>
                        </a:rPr>
                        <a:t>유지보수가 쉽다</a:t>
                      </a:r>
                      <a:r>
                        <a:rPr lang="en-US" sz="1800" kern="100" dirty="0">
                          <a:effectLst/>
                        </a:rPr>
                        <a:t>.  </a:t>
                      </a:r>
                      <a:endParaRPr lang="ko-KR" sz="1800" kern="100" dirty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201965930"/>
                  </a:ext>
                </a:extLst>
              </a:tr>
              <a:tr h="77592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600" kern="100">
                          <a:effectLst/>
                        </a:rPr>
                        <a:t>단점</a:t>
                      </a:r>
                      <a:endParaRPr lang="ko-KR" sz="1600" kern="1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sz="1800" kern="100" dirty="0">
                          <a:effectLst/>
                        </a:rPr>
                        <a:t>서버를 관리해야 한다</a:t>
                      </a:r>
                      <a:r>
                        <a:rPr lang="en-US" sz="1800" kern="100" dirty="0">
                          <a:effectLst/>
                        </a:rPr>
                        <a:t>. </a:t>
                      </a:r>
                      <a:br>
                        <a:rPr lang="en-US" sz="1800" kern="100" dirty="0">
                          <a:effectLst/>
                        </a:rPr>
                      </a:br>
                      <a:r>
                        <a:rPr lang="en-US" sz="1800" kern="100" dirty="0">
                          <a:effectLst/>
                        </a:rPr>
                        <a:t>(IT</a:t>
                      </a:r>
                      <a:r>
                        <a:rPr lang="ko-KR" altLang="en-US" sz="1800" kern="100" dirty="0">
                          <a:effectLst/>
                        </a:rPr>
                        <a:t>인력 및 서버유지비용 큼</a:t>
                      </a:r>
                      <a:r>
                        <a:rPr lang="en-US" altLang="ko-KR" sz="1800" kern="100" dirty="0">
                          <a:effectLst/>
                        </a:rPr>
                        <a:t>)</a:t>
                      </a:r>
                      <a:endParaRPr lang="ko-KR" sz="1800" kern="100" dirty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sz="1800" kern="100" dirty="0">
                          <a:effectLst/>
                        </a:rPr>
                        <a:t>사용료를 지속적으로 내야한다</a:t>
                      </a:r>
                      <a:r>
                        <a:rPr lang="en-US" sz="1800" kern="100" dirty="0">
                          <a:effectLst/>
                        </a:rPr>
                        <a:t>.</a:t>
                      </a:r>
                      <a:endParaRPr lang="ko-KR" sz="1800" kern="100" dirty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7621169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81179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200" dirty="0"/>
              <a:t>기존 </a:t>
            </a:r>
            <a:r>
              <a:rPr lang="en-US" altLang="ko-KR" sz="3200" dirty="0"/>
              <a:t>DB </a:t>
            </a:r>
            <a:r>
              <a:rPr lang="ko-KR" altLang="en-US" sz="3200" dirty="0"/>
              <a:t>방식과 </a:t>
            </a:r>
            <a:r>
              <a:rPr lang="en-US" altLang="ko-KR" sz="3200" dirty="0" smtClean="0"/>
              <a:t>PDF </a:t>
            </a:r>
            <a:r>
              <a:rPr lang="en-US" altLang="ko-KR" sz="3200" dirty="0"/>
              <a:t>CRF(No DB) </a:t>
            </a:r>
            <a:r>
              <a:rPr lang="ko-KR" altLang="en-US" sz="3200" dirty="0"/>
              <a:t>방식 비교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F67D7-8C75-433C-B949-F5BA01069781}" type="slidenum">
              <a:rPr lang="en-US" smtClean="0"/>
              <a:t>53</a:t>
            </a:fld>
            <a:endParaRPr lang="en-US"/>
          </a:p>
        </p:txBody>
      </p:sp>
      <p:graphicFrame>
        <p:nvGraphicFramePr>
          <p:cNvPr id="5" name="내용 개체 틀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56538997"/>
              </p:ext>
            </p:extLst>
          </p:nvPr>
        </p:nvGraphicFramePr>
        <p:xfrm>
          <a:off x="315311" y="1608340"/>
          <a:ext cx="8395138" cy="4400319"/>
        </p:xfrm>
        <a:graphic>
          <a:graphicData uri="http://schemas.openxmlformats.org/drawingml/2006/table">
            <a:tbl>
              <a:tblPr firstRow="1" firstCol="1" bandRow="1">
                <a:tableStyleId>{5FD0F851-EC5A-4D38-B0AD-8093EC10F338}</a:tableStyleId>
              </a:tblPr>
              <a:tblGrid>
                <a:gridCol w="1315698">
                  <a:extLst>
                    <a:ext uri="{9D8B030D-6E8A-4147-A177-3AD203B41FA5}">
                      <a16:colId xmlns:a16="http://schemas.microsoft.com/office/drawing/2014/main" xmlns="" val="926032078"/>
                    </a:ext>
                  </a:extLst>
                </a:gridCol>
                <a:gridCol w="3279950">
                  <a:extLst>
                    <a:ext uri="{9D8B030D-6E8A-4147-A177-3AD203B41FA5}">
                      <a16:colId xmlns:a16="http://schemas.microsoft.com/office/drawing/2014/main" xmlns="" val="1427172664"/>
                    </a:ext>
                  </a:extLst>
                </a:gridCol>
                <a:gridCol w="3799490">
                  <a:extLst>
                    <a:ext uri="{9D8B030D-6E8A-4147-A177-3AD203B41FA5}">
                      <a16:colId xmlns:a16="http://schemas.microsoft.com/office/drawing/2014/main" xmlns="" val="2787592068"/>
                    </a:ext>
                  </a:extLst>
                </a:gridCol>
              </a:tblGrid>
              <a:tr h="41151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 </a:t>
                      </a:r>
                      <a:endParaRPr lang="ko-KR" sz="1800" kern="100" dirty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800" kern="100" dirty="0">
                          <a:effectLst/>
                        </a:rPr>
                        <a:t>기존 </a:t>
                      </a:r>
                      <a:r>
                        <a:rPr lang="en-US" sz="1800" kern="100" dirty="0">
                          <a:effectLst/>
                        </a:rPr>
                        <a:t>DB </a:t>
                      </a:r>
                      <a:r>
                        <a:rPr lang="ko-KR" sz="1800" kern="100" dirty="0">
                          <a:effectLst/>
                        </a:rPr>
                        <a:t>방식</a:t>
                      </a:r>
                      <a:endParaRPr lang="ko-KR" sz="1800" kern="100" dirty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PDF CRF </a:t>
                      </a:r>
                      <a:r>
                        <a:rPr lang="ko-KR" sz="1800" kern="100">
                          <a:effectLst/>
                        </a:rPr>
                        <a:t>방식 </a:t>
                      </a:r>
                      <a:r>
                        <a:rPr lang="en-US" sz="1800" kern="100">
                          <a:effectLst/>
                        </a:rPr>
                        <a:t>(No DB)</a:t>
                      </a:r>
                      <a:endParaRPr lang="ko-KR" sz="1800" kern="1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65081831"/>
                  </a:ext>
                </a:extLst>
              </a:tr>
              <a:tr h="85246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800" kern="100" dirty="0">
                          <a:effectLst/>
                        </a:rPr>
                        <a:t>구성요소</a:t>
                      </a:r>
                      <a:endParaRPr lang="ko-KR" sz="1800" kern="100" dirty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800" kern="100" dirty="0">
                          <a:effectLst/>
                        </a:rPr>
                        <a:t>Hardware + OS + DBMS + </a:t>
                      </a:r>
                      <a:br>
                        <a:rPr lang="en-US" sz="1800" kern="100" dirty="0">
                          <a:effectLst/>
                        </a:rPr>
                      </a:br>
                      <a:r>
                        <a:rPr lang="en-US" sz="1800" kern="100" dirty="0">
                          <a:effectLst/>
                        </a:rPr>
                        <a:t>Application Software + SAS</a:t>
                      </a:r>
                      <a:endParaRPr lang="ko-KR" sz="1800" kern="100" dirty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800" kern="100" dirty="0">
                          <a:effectLst/>
                        </a:rPr>
                        <a:t>Adobe Acrobat + R (+ SAS)</a:t>
                      </a:r>
                      <a:endParaRPr lang="ko-KR" sz="1800" kern="100" dirty="0">
                        <a:effectLst/>
                      </a:endParaRPr>
                    </a:p>
                    <a:p>
                      <a:pPr marL="171450" indent="-171450"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800" kern="100" dirty="0">
                          <a:effectLst/>
                        </a:rPr>
                        <a:t>CDISC </a:t>
                      </a:r>
                      <a:r>
                        <a:rPr lang="ko-KR" sz="1800" kern="100" dirty="0">
                          <a:effectLst/>
                        </a:rPr>
                        <a:t>표준 사용</a:t>
                      </a:r>
                      <a:endParaRPr lang="ko-KR" sz="1800" kern="100" dirty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3939443003"/>
                  </a:ext>
                </a:extLst>
              </a:tr>
              <a:tr h="219702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800" kern="100">
                          <a:effectLst/>
                        </a:rPr>
                        <a:t>장점</a:t>
                      </a:r>
                      <a:endParaRPr lang="ko-KR" sz="1800" kern="1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sz="1800" kern="100" dirty="0">
                          <a:effectLst/>
                        </a:rPr>
                        <a:t>기존 </a:t>
                      </a:r>
                      <a:r>
                        <a:rPr lang="en-US" sz="1800" kern="100" dirty="0">
                          <a:effectLst/>
                        </a:rPr>
                        <a:t>IT</a:t>
                      </a:r>
                      <a:r>
                        <a:rPr lang="ko-KR" sz="1800" kern="100" dirty="0">
                          <a:effectLst/>
                        </a:rPr>
                        <a:t>인력의 일자리 창출</a:t>
                      </a:r>
                      <a:r>
                        <a:rPr lang="en-US" altLang="ko-KR" sz="1800" kern="100" dirty="0">
                          <a:effectLst/>
                        </a:rPr>
                        <a:t>(?)</a:t>
                      </a:r>
                    </a:p>
                    <a:p>
                      <a:pPr marL="171450" indent="-171450"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800" kern="100" dirty="0">
                          <a:effectLst/>
                        </a:rPr>
                        <a:t>기존 규정에 잘 맞는다</a:t>
                      </a:r>
                      <a:r>
                        <a:rPr lang="en-US" altLang="ko-KR" sz="1800" kern="100" dirty="0">
                          <a:effectLst/>
                        </a:rPr>
                        <a:t>.</a:t>
                      </a:r>
                      <a:endParaRPr lang="ko-KR" sz="1800" kern="100" dirty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342900" lvl="0" indent="-342900"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sz="1800" kern="100" dirty="0">
                          <a:effectLst/>
                        </a:rPr>
                        <a:t>서버</a:t>
                      </a:r>
                      <a:r>
                        <a:rPr lang="en-US" sz="1800" kern="100" dirty="0">
                          <a:effectLst/>
                        </a:rPr>
                        <a:t> (</a:t>
                      </a:r>
                      <a:r>
                        <a:rPr lang="ko-KR" sz="1800" kern="100" dirty="0" err="1">
                          <a:effectLst/>
                        </a:rPr>
                        <a:t>웹서버</a:t>
                      </a:r>
                      <a:r>
                        <a:rPr lang="en-US" sz="1800" kern="100" dirty="0">
                          <a:effectLst/>
                        </a:rPr>
                        <a:t>, DB</a:t>
                      </a:r>
                      <a:r>
                        <a:rPr lang="ko-KR" sz="1800" kern="100" dirty="0">
                          <a:effectLst/>
                        </a:rPr>
                        <a:t>서버 </a:t>
                      </a:r>
                      <a:r>
                        <a:rPr lang="en-US" sz="1800" kern="100" dirty="0">
                          <a:effectLst/>
                        </a:rPr>
                        <a:t>DBMS)</a:t>
                      </a:r>
                      <a:r>
                        <a:rPr lang="ko-KR" sz="1800" kern="100" dirty="0">
                          <a:effectLst/>
                        </a:rPr>
                        <a:t>와 </a:t>
                      </a:r>
                      <a:r>
                        <a:rPr lang="en-US" sz="1800" kern="100" dirty="0">
                          <a:effectLst/>
                        </a:rPr>
                        <a:t/>
                      </a:r>
                      <a:br>
                        <a:rPr lang="en-US" sz="1800" kern="100" dirty="0">
                          <a:effectLst/>
                        </a:rPr>
                      </a:br>
                      <a:r>
                        <a:rPr lang="ko-KR" altLang="en-US" sz="1800" kern="100" dirty="0">
                          <a:effectLst/>
                        </a:rPr>
                        <a:t>복잡한 </a:t>
                      </a:r>
                      <a:r>
                        <a:rPr lang="ko-KR" sz="1800" kern="100" dirty="0">
                          <a:effectLst/>
                        </a:rPr>
                        <a:t>프로그래밍이 필요 없음</a:t>
                      </a:r>
                      <a:endParaRPr lang="en-US" altLang="ko-KR" sz="1800" kern="100" dirty="0">
                        <a:effectLst/>
                      </a:endParaRPr>
                    </a:p>
                    <a:p>
                      <a:pPr marL="342900" lvl="0" indent="-342900"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800" kern="100" dirty="0">
                          <a:effectLst/>
                        </a:rPr>
                        <a:t>시간도 짧게 소요됨</a:t>
                      </a:r>
                      <a:endParaRPr lang="en-US" altLang="ko-KR" sz="1800" kern="100" dirty="0">
                        <a:effectLst/>
                      </a:endParaRPr>
                    </a:p>
                    <a:p>
                      <a:pPr marL="342900" marR="0" lvl="0" indent="-342900" algn="l" defTabSz="685800" rtl="0" eaLnBrk="1" fontAlgn="auto" latinLnBrk="1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800" kern="100" dirty="0">
                          <a:effectLst/>
                        </a:rPr>
                        <a:t>Output(CSR Appendix</a:t>
                      </a:r>
                      <a:r>
                        <a:rPr lang="en-US" altLang="ko-KR" sz="1800" kern="100" baseline="0" dirty="0">
                          <a:effectLst/>
                        </a:rPr>
                        <a:t> Table &amp; SDTM) </a:t>
                      </a:r>
                      <a:r>
                        <a:rPr lang="ko-KR" altLang="en-US" sz="1800" kern="100" baseline="0" dirty="0">
                          <a:effectLst/>
                        </a:rPr>
                        <a:t>을 자동으로 실시간 생성함</a:t>
                      </a:r>
                      <a:r>
                        <a:rPr lang="en-US" altLang="ko-KR" sz="1800" kern="100" baseline="0" dirty="0">
                          <a:effectLst/>
                        </a:rPr>
                        <a:t>(</a:t>
                      </a:r>
                      <a:r>
                        <a:rPr lang="en-US" altLang="ko-KR" sz="1800" kern="100" dirty="0">
                          <a:effectLst/>
                        </a:rPr>
                        <a:t>Continuous Integration) </a:t>
                      </a:r>
                      <a:endParaRPr lang="ko-KR" sz="1800" kern="100" dirty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201965930"/>
                  </a:ext>
                </a:extLst>
              </a:tr>
              <a:tr h="93931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800" kern="100">
                          <a:effectLst/>
                        </a:rPr>
                        <a:t>단점</a:t>
                      </a:r>
                      <a:endParaRPr lang="ko-KR" sz="1800" kern="1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sz="1800" kern="100" dirty="0">
                          <a:effectLst/>
                        </a:rPr>
                        <a:t>비용과 시간</a:t>
                      </a:r>
                      <a:r>
                        <a:rPr lang="en-US" sz="1800" kern="100" dirty="0">
                          <a:effectLst/>
                        </a:rPr>
                        <a:t>(+2</a:t>
                      </a:r>
                      <a:r>
                        <a:rPr lang="ko-KR" sz="1800" kern="100" dirty="0">
                          <a:effectLst/>
                        </a:rPr>
                        <a:t>개월</a:t>
                      </a:r>
                      <a:r>
                        <a:rPr lang="en-US" sz="1800" kern="100" dirty="0">
                          <a:effectLst/>
                        </a:rPr>
                        <a:t>)</a:t>
                      </a:r>
                      <a:r>
                        <a:rPr lang="ko-KR" sz="1800" kern="100" dirty="0">
                          <a:effectLst/>
                        </a:rPr>
                        <a:t>이 많이 소모된다</a:t>
                      </a:r>
                      <a:r>
                        <a:rPr lang="en-US" sz="1800" kern="100" dirty="0">
                          <a:effectLst/>
                        </a:rPr>
                        <a:t>.</a:t>
                      </a:r>
                      <a:br>
                        <a:rPr lang="en-US" sz="1800" kern="100" dirty="0">
                          <a:effectLst/>
                        </a:rPr>
                      </a:br>
                      <a:r>
                        <a:rPr lang="en-US" sz="1800" kern="100" dirty="0">
                          <a:effectLst/>
                        </a:rPr>
                        <a:t>(6</a:t>
                      </a:r>
                      <a:r>
                        <a:rPr lang="ko-KR" sz="1800" kern="100" dirty="0">
                          <a:effectLst/>
                        </a:rPr>
                        <a:t>만불</a:t>
                      </a:r>
                      <a:r>
                        <a:rPr lang="en-US" sz="1800" kern="100" dirty="0">
                          <a:effectLst/>
                        </a:rPr>
                        <a:t>~20</a:t>
                      </a:r>
                      <a:r>
                        <a:rPr lang="ko-KR" sz="1800" kern="100" dirty="0">
                          <a:effectLst/>
                        </a:rPr>
                        <a:t>만불</a:t>
                      </a:r>
                      <a:r>
                        <a:rPr lang="en-US" sz="1800" kern="100" dirty="0">
                          <a:effectLst/>
                        </a:rPr>
                        <a:t>/</a:t>
                      </a:r>
                      <a:r>
                        <a:rPr lang="ko-KR" sz="1800" kern="100" dirty="0">
                          <a:effectLst/>
                        </a:rPr>
                        <a:t>건</a:t>
                      </a:r>
                      <a:r>
                        <a:rPr lang="en-US" sz="1800" kern="100" dirty="0">
                          <a:effectLst/>
                        </a:rPr>
                        <a:t>/</a:t>
                      </a:r>
                      <a:r>
                        <a:rPr lang="ko-KR" sz="1800" kern="100" dirty="0">
                          <a:effectLst/>
                        </a:rPr>
                        <a:t>년</a:t>
                      </a:r>
                      <a:r>
                        <a:rPr lang="en-US" sz="1800" kern="100" dirty="0">
                          <a:effectLst/>
                        </a:rPr>
                        <a:t>)</a:t>
                      </a:r>
                      <a:endParaRPr lang="ko-KR" sz="1800" kern="100" dirty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sz="1800" kern="100" dirty="0">
                          <a:effectLst/>
                        </a:rPr>
                        <a:t>기존 방식을 선호하는 대부분의 </a:t>
                      </a:r>
                      <a:r>
                        <a:rPr lang="en-US" altLang="ko-KR" sz="1800" kern="100" dirty="0">
                          <a:effectLst/>
                        </a:rPr>
                        <a:t/>
                      </a:r>
                      <a:br>
                        <a:rPr lang="en-US" altLang="ko-KR" sz="1800" kern="100" dirty="0">
                          <a:effectLst/>
                        </a:rPr>
                      </a:br>
                      <a:r>
                        <a:rPr lang="ko-KR" sz="1800" kern="100" dirty="0">
                          <a:effectLst/>
                        </a:rPr>
                        <a:t>사람들에 의한 반대</a:t>
                      </a:r>
                      <a:r>
                        <a:rPr lang="en-US" sz="1800" kern="100" dirty="0">
                          <a:effectLst/>
                        </a:rPr>
                        <a:t>(</a:t>
                      </a:r>
                      <a:r>
                        <a:rPr lang="ko-KR" sz="1800" kern="100" dirty="0">
                          <a:effectLst/>
                        </a:rPr>
                        <a:t>편견</a:t>
                      </a:r>
                      <a:r>
                        <a:rPr lang="en-US" sz="1800" kern="100" dirty="0">
                          <a:effectLst/>
                        </a:rPr>
                        <a:t>, </a:t>
                      </a:r>
                      <a:r>
                        <a:rPr lang="ko-KR" sz="1800" kern="100" dirty="0">
                          <a:effectLst/>
                        </a:rPr>
                        <a:t>선입견</a:t>
                      </a:r>
                      <a:r>
                        <a:rPr lang="en-US" sz="1800" kern="100" dirty="0">
                          <a:effectLst/>
                        </a:rPr>
                        <a:t>)</a:t>
                      </a:r>
                      <a:endParaRPr lang="ko-KR" sz="1800" kern="100" dirty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7621169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96175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Flow for Statistical Analysis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F67D7-8C75-433C-B949-F5BA01069781}" type="slidenum">
              <a:rPr lang="en-US" smtClean="0"/>
              <a:t>54</a:t>
            </a:fld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506791" y="1996449"/>
            <a:ext cx="2610299" cy="1331441"/>
          </a:xfrm>
          <a:prstGeom prst="rect">
            <a:avLst/>
          </a:prstGeom>
          <a:noFill/>
        </p:spPr>
        <p:txBody>
          <a:bodyPr wrap="square" lIns="38405" tIns="19202" rIns="38405" bIns="19202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000" b="1" dirty="0">
                <a:solidFill>
                  <a:schemeClr val="bg2">
                    <a:lumMod val="65000"/>
                  </a:schemeClr>
                </a:solidFill>
              </a:rPr>
              <a:t>Statistical analysis plan (SAP)</a:t>
            </a:r>
          </a:p>
          <a:p>
            <a:pPr marL="171450" indent="-171450">
              <a:lnSpc>
                <a:spcPct val="120000"/>
              </a:lnSpc>
              <a:buFontTx/>
              <a:buChar char="-"/>
            </a:pPr>
            <a:r>
              <a:rPr lang="ko-KR" altLang="en-US" sz="1000" dirty="0" smtClean="0">
                <a:solidFill>
                  <a:schemeClr val="bg2">
                    <a:lumMod val="65000"/>
                  </a:schemeClr>
                </a:solidFill>
              </a:rPr>
              <a:t>계획서 </a:t>
            </a:r>
            <a:r>
              <a:rPr lang="ko-KR" altLang="en-US" sz="1000" dirty="0">
                <a:solidFill>
                  <a:schemeClr val="bg2">
                    <a:lumMod val="65000"/>
                  </a:schemeClr>
                </a:solidFill>
              </a:rPr>
              <a:t>작성 후</a:t>
            </a:r>
            <a:r>
              <a:rPr lang="en-US" altLang="ko-KR" sz="1000" dirty="0">
                <a:solidFill>
                  <a:schemeClr val="bg2">
                    <a:lumMod val="65000"/>
                  </a:schemeClr>
                </a:solidFill>
              </a:rPr>
              <a:t>, DM Locking </a:t>
            </a:r>
            <a:r>
              <a:rPr lang="ko-KR" altLang="en-US" sz="1000" dirty="0">
                <a:solidFill>
                  <a:schemeClr val="bg2">
                    <a:lumMod val="65000"/>
                  </a:schemeClr>
                </a:solidFill>
              </a:rPr>
              <a:t>이전</a:t>
            </a:r>
            <a:r>
              <a:rPr lang="en-US" altLang="ko-KR" sz="1000" dirty="0">
                <a:solidFill>
                  <a:schemeClr val="bg2">
                    <a:lumMod val="65000"/>
                  </a:schemeClr>
                </a:solidFill>
              </a:rPr>
              <a:t>, </a:t>
            </a:r>
            <a:r>
              <a:rPr lang="ko-KR" altLang="en-US" sz="1000" dirty="0">
                <a:solidFill>
                  <a:schemeClr val="bg2">
                    <a:lumMod val="65000"/>
                  </a:schemeClr>
                </a:solidFill>
              </a:rPr>
              <a:t>분석 전에 </a:t>
            </a:r>
            <a:r>
              <a:rPr lang="en-US" altLang="ko-KR" sz="1000" dirty="0">
                <a:solidFill>
                  <a:schemeClr val="bg2">
                    <a:lumMod val="65000"/>
                  </a:schemeClr>
                </a:solidFill>
              </a:rPr>
              <a:t>SAP</a:t>
            </a:r>
            <a:r>
              <a:rPr lang="ko-KR" altLang="en-US" sz="1000" dirty="0">
                <a:solidFill>
                  <a:schemeClr val="bg2">
                    <a:lumMod val="65000"/>
                  </a:schemeClr>
                </a:solidFill>
              </a:rPr>
              <a:t>를 </a:t>
            </a:r>
            <a:r>
              <a:rPr lang="ko-KR" altLang="en-US" sz="1000" dirty="0" smtClean="0">
                <a:solidFill>
                  <a:schemeClr val="bg2">
                    <a:lumMod val="65000"/>
                  </a:schemeClr>
                </a:solidFill>
              </a:rPr>
              <a:t>작성</a:t>
            </a:r>
            <a:endParaRPr lang="en-US" altLang="ko-KR" sz="1000" dirty="0" smtClean="0">
              <a:solidFill>
                <a:schemeClr val="bg2">
                  <a:lumMod val="65000"/>
                </a:schemeClr>
              </a:solidFill>
            </a:endParaRPr>
          </a:p>
          <a:p>
            <a:pPr marL="171450" indent="-171450">
              <a:lnSpc>
                <a:spcPct val="120000"/>
              </a:lnSpc>
              <a:buFontTx/>
              <a:buChar char="-"/>
            </a:pPr>
            <a:r>
              <a:rPr lang="ko-KR" altLang="en-US" sz="1000" dirty="0" err="1" smtClean="0">
                <a:solidFill>
                  <a:schemeClr val="bg2">
                    <a:lumMod val="65000"/>
                  </a:schemeClr>
                </a:solidFill>
              </a:rPr>
              <a:t>임상시험</a:t>
            </a:r>
            <a:r>
              <a:rPr lang="ko-KR" altLang="en-US" sz="1000" dirty="0" smtClean="0">
                <a:solidFill>
                  <a:schemeClr val="bg2">
                    <a:lumMod val="65000"/>
                  </a:schemeClr>
                </a:solidFill>
              </a:rPr>
              <a:t> </a:t>
            </a:r>
            <a:r>
              <a:rPr lang="ko-KR" altLang="en-US" sz="1000" dirty="0" err="1">
                <a:solidFill>
                  <a:schemeClr val="bg2">
                    <a:lumMod val="65000"/>
                  </a:schemeClr>
                </a:solidFill>
              </a:rPr>
              <a:t>평가지표</a:t>
            </a:r>
            <a:r>
              <a:rPr lang="en-US" altLang="ko-KR" sz="1000" dirty="0">
                <a:solidFill>
                  <a:schemeClr val="bg2">
                    <a:lumMod val="65000"/>
                  </a:schemeClr>
                </a:solidFill>
              </a:rPr>
              <a:t>(Primary Outcome)</a:t>
            </a:r>
            <a:r>
              <a:rPr lang="ko-KR" altLang="en-US" sz="1000" dirty="0">
                <a:solidFill>
                  <a:schemeClr val="bg2">
                    <a:lumMod val="65000"/>
                  </a:schemeClr>
                </a:solidFill>
              </a:rPr>
              <a:t>에 대한 </a:t>
            </a:r>
            <a:r>
              <a:rPr lang="ko-KR" altLang="en-US" sz="1000" dirty="0" smtClean="0">
                <a:solidFill>
                  <a:schemeClr val="bg2">
                    <a:lumMod val="65000"/>
                  </a:schemeClr>
                </a:solidFill>
              </a:rPr>
              <a:t>기술</a:t>
            </a:r>
            <a:endParaRPr lang="en-US" altLang="ko-KR" sz="1000" dirty="0" smtClean="0">
              <a:solidFill>
                <a:schemeClr val="bg2">
                  <a:lumMod val="65000"/>
                </a:schemeClr>
              </a:solidFill>
            </a:endParaRPr>
          </a:p>
          <a:p>
            <a:pPr marL="171450" indent="-171450">
              <a:lnSpc>
                <a:spcPct val="120000"/>
              </a:lnSpc>
              <a:buFontTx/>
              <a:buChar char="-"/>
            </a:pPr>
            <a:r>
              <a:rPr lang="en-US" altLang="ko-KR" sz="1000" dirty="0" smtClean="0">
                <a:solidFill>
                  <a:schemeClr val="bg2">
                    <a:lumMod val="65000"/>
                  </a:schemeClr>
                </a:solidFill>
              </a:rPr>
              <a:t>	SAP </a:t>
            </a:r>
            <a:r>
              <a:rPr lang="ko-KR" altLang="en-US" sz="1000" dirty="0" smtClean="0">
                <a:solidFill>
                  <a:schemeClr val="bg2">
                    <a:lumMod val="65000"/>
                  </a:schemeClr>
                </a:solidFill>
              </a:rPr>
              <a:t>작성이 </a:t>
            </a:r>
            <a:r>
              <a:rPr lang="ko-KR" altLang="en-US" sz="1000" dirty="0">
                <a:solidFill>
                  <a:schemeClr val="bg2">
                    <a:lumMod val="65000"/>
                  </a:schemeClr>
                </a:solidFill>
              </a:rPr>
              <a:t>완료되면 내부 검토 및 </a:t>
            </a:r>
            <a:r>
              <a:rPr lang="ko-KR" altLang="en-US" sz="1000" dirty="0" err="1">
                <a:solidFill>
                  <a:schemeClr val="bg2">
                    <a:lumMod val="65000"/>
                  </a:schemeClr>
                </a:solidFill>
              </a:rPr>
              <a:t>시험책임자가</a:t>
            </a:r>
            <a:r>
              <a:rPr lang="ko-KR" altLang="en-US" sz="1000" dirty="0">
                <a:solidFill>
                  <a:schemeClr val="bg2">
                    <a:lumMod val="65000"/>
                  </a:schemeClr>
                </a:solidFill>
              </a:rPr>
              <a:t> 검토 후 </a:t>
            </a:r>
            <a:r>
              <a:rPr lang="ko-KR" altLang="en-US" sz="1000" dirty="0" err="1">
                <a:solidFill>
                  <a:schemeClr val="bg2">
                    <a:lumMod val="65000"/>
                  </a:schemeClr>
                </a:solidFill>
              </a:rPr>
              <a:t>의뢰자의</a:t>
            </a:r>
            <a:r>
              <a:rPr lang="ko-KR" altLang="en-US" sz="1000" dirty="0">
                <a:solidFill>
                  <a:schemeClr val="bg2">
                    <a:lumMod val="65000"/>
                  </a:schemeClr>
                </a:solidFill>
              </a:rPr>
              <a:t> 최종 </a:t>
            </a:r>
            <a:r>
              <a:rPr lang="ko-KR" altLang="en-US" sz="1000" dirty="0" smtClean="0">
                <a:solidFill>
                  <a:schemeClr val="bg2">
                    <a:lumMod val="65000"/>
                  </a:schemeClr>
                </a:solidFill>
              </a:rPr>
              <a:t>승인</a:t>
            </a:r>
            <a:endParaRPr lang="en-US" altLang="ko-KR" sz="1000" dirty="0">
              <a:solidFill>
                <a:schemeClr val="bg2">
                  <a:lumMod val="65000"/>
                </a:scheme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287009" y="1996449"/>
            <a:ext cx="2610299" cy="1516107"/>
          </a:xfrm>
          <a:prstGeom prst="rect">
            <a:avLst/>
          </a:prstGeom>
          <a:noFill/>
        </p:spPr>
        <p:txBody>
          <a:bodyPr wrap="square" lIns="38405" tIns="19202" rIns="38405" bIns="19202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000" b="1" dirty="0">
                <a:solidFill>
                  <a:schemeClr val="bg2">
                    <a:lumMod val="65000"/>
                  </a:schemeClr>
                </a:solidFill>
              </a:rPr>
              <a:t>Statistical programming, analysis and publication</a:t>
            </a:r>
          </a:p>
          <a:p>
            <a:pPr marL="171450" indent="-171450">
              <a:lnSpc>
                <a:spcPct val="120000"/>
              </a:lnSpc>
              <a:buFontTx/>
              <a:buChar char="-"/>
            </a:pPr>
            <a:r>
              <a:rPr lang="ko-KR" altLang="en-US" sz="1000" dirty="0" smtClean="0">
                <a:solidFill>
                  <a:schemeClr val="bg2">
                    <a:lumMod val="65000"/>
                  </a:schemeClr>
                </a:solidFill>
              </a:rPr>
              <a:t>분석을 </a:t>
            </a:r>
            <a:r>
              <a:rPr lang="ko-KR" altLang="en-US" sz="1000" dirty="0">
                <a:solidFill>
                  <a:schemeClr val="bg2">
                    <a:lumMod val="65000"/>
                  </a:schemeClr>
                </a:solidFill>
              </a:rPr>
              <a:t>위한 모든 통계 분석의 </a:t>
            </a:r>
            <a:r>
              <a:rPr lang="en-US" altLang="ko-KR" sz="1000" dirty="0">
                <a:solidFill>
                  <a:schemeClr val="bg2">
                    <a:lumMod val="65000"/>
                  </a:schemeClr>
                </a:solidFill>
              </a:rPr>
              <a:t>SAS script, R script</a:t>
            </a:r>
            <a:r>
              <a:rPr lang="ko-KR" altLang="en-US" sz="1000" dirty="0">
                <a:solidFill>
                  <a:schemeClr val="bg2">
                    <a:lumMod val="65000"/>
                  </a:schemeClr>
                </a:solidFill>
              </a:rPr>
              <a:t>는 검증된 것을 </a:t>
            </a:r>
            <a:r>
              <a:rPr lang="ko-KR" altLang="en-US" sz="1000" dirty="0" smtClean="0">
                <a:solidFill>
                  <a:schemeClr val="bg2">
                    <a:lumMod val="65000"/>
                  </a:schemeClr>
                </a:solidFill>
              </a:rPr>
              <a:t>사용</a:t>
            </a:r>
            <a:endParaRPr lang="en-US" altLang="ko-KR" sz="1000" dirty="0" smtClean="0">
              <a:solidFill>
                <a:schemeClr val="bg2">
                  <a:lumMod val="65000"/>
                </a:schemeClr>
              </a:solidFill>
            </a:endParaRPr>
          </a:p>
          <a:p>
            <a:pPr marL="171450" indent="-171450">
              <a:lnSpc>
                <a:spcPct val="120000"/>
              </a:lnSpc>
              <a:buFontTx/>
              <a:buChar char="-"/>
            </a:pPr>
            <a:r>
              <a:rPr lang="ko-KR" altLang="en-US" sz="1000" dirty="0" err="1" smtClean="0">
                <a:solidFill>
                  <a:schemeClr val="bg2">
                    <a:lumMod val="65000"/>
                  </a:schemeClr>
                </a:solidFill>
              </a:rPr>
              <a:t>재현가능한</a:t>
            </a:r>
            <a:r>
              <a:rPr lang="ko-KR" altLang="en-US" sz="1000" dirty="0" smtClean="0">
                <a:solidFill>
                  <a:schemeClr val="bg2">
                    <a:lumMod val="65000"/>
                  </a:schemeClr>
                </a:solidFill>
              </a:rPr>
              <a:t> </a:t>
            </a:r>
            <a:r>
              <a:rPr lang="ko-KR" altLang="en-US" sz="1000" dirty="0">
                <a:solidFill>
                  <a:schemeClr val="bg2">
                    <a:lumMod val="65000"/>
                  </a:schemeClr>
                </a:solidFill>
              </a:rPr>
              <a:t>분석이 될 수 있도록 세부적인 통계 프로그래밍 방법을 기록하여 소스 코드와 함께 서버에 </a:t>
            </a:r>
            <a:r>
              <a:rPr lang="ko-KR" altLang="en-US" sz="1000" dirty="0" smtClean="0">
                <a:solidFill>
                  <a:schemeClr val="bg2">
                    <a:lumMod val="65000"/>
                  </a:schemeClr>
                </a:solidFill>
              </a:rPr>
              <a:t>저장</a:t>
            </a:r>
            <a:endParaRPr lang="en-US" altLang="ko-KR" sz="1000" dirty="0">
              <a:solidFill>
                <a:schemeClr val="bg2">
                  <a:lumMod val="65000"/>
                </a:schemeClr>
              </a:solidFill>
            </a:endParaRPr>
          </a:p>
          <a:p>
            <a:pPr>
              <a:lnSpc>
                <a:spcPct val="120000"/>
              </a:lnSpc>
            </a:pPr>
            <a:endParaRPr lang="en-GB" sz="1000" dirty="0">
              <a:solidFill>
                <a:schemeClr val="bg2">
                  <a:lumMod val="6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067226" y="1996449"/>
            <a:ext cx="2610299" cy="777443"/>
          </a:xfrm>
          <a:prstGeom prst="rect">
            <a:avLst/>
          </a:prstGeom>
          <a:noFill/>
        </p:spPr>
        <p:txBody>
          <a:bodyPr wrap="square" lIns="38405" tIns="19202" rIns="38405" bIns="19202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000" b="1" dirty="0">
                <a:solidFill>
                  <a:schemeClr val="bg2">
                    <a:lumMod val="65000"/>
                  </a:schemeClr>
                </a:solidFill>
              </a:rPr>
              <a:t>Statistical analysis report (SAR)</a:t>
            </a:r>
          </a:p>
          <a:p>
            <a:pPr marL="171450" indent="-171450">
              <a:lnSpc>
                <a:spcPct val="120000"/>
              </a:lnSpc>
              <a:buFontTx/>
              <a:buChar char="-"/>
            </a:pPr>
            <a:r>
              <a:rPr lang="en-US" altLang="ko-KR" sz="1000" dirty="0" smtClean="0">
                <a:solidFill>
                  <a:schemeClr val="bg2">
                    <a:lumMod val="65000"/>
                  </a:schemeClr>
                </a:solidFill>
              </a:rPr>
              <a:t>SAR</a:t>
            </a:r>
            <a:r>
              <a:rPr lang="ko-KR" altLang="en-US" sz="1000" dirty="0">
                <a:solidFill>
                  <a:schemeClr val="bg2">
                    <a:lumMod val="65000"/>
                  </a:schemeClr>
                </a:solidFill>
              </a:rPr>
              <a:t>은 </a:t>
            </a:r>
            <a:r>
              <a:rPr lang="en-US" altLang="ko-KR" sz="1000" dirty="0">
                <a:solidFill>
                  <a:schemeClr val="bg2">
                    <a:lumMod val="65000"/>
                  </a:schemeClr>
                </a:solidFill>
              </a:rPr>
              <a:t>SAP</a:t>
            </a:r>
            <a:r>
              <a:rPr lang="ko-KR" altLang="en-US" sz="1000" dirty="0">
                <a:solidFill>
                  <a:schemeClr val="bg2">
                    <a:lumMod val="65000"/>
                  </a:schemeClr>
                </a:solidFill>
              </a:rPr>
              <a:t>의 내용을 충실히 반영해야 하며</a:t>
            </a:r>
            <a:r>
              <a:rPr lang="en-US" altLang="ko-KR" sz="1000" dirty="0">
                <a:solidFill>
                  <a:schemeClr val="bg2">
                    <a:lumMod val="65000"/>
                  </a:schemeClr>
                </a:solidFill>
              </a:rPr>
              <a:t>, SAP</a:t>
            </a:r>
            <a:r>
              <a:rPr lang="ko-KR" altLang="en-US" sz="1000" dirty="0">
                <a:solidFill>
                  <a:schemeClr val="bg2">
                    <a:lumMod val="65000"/>
                  </a:schemeClr>
                </a:solidFill>
              </a:rPr>
              <a:t>와 다른 통계 분석이 사용될 경우 그 이유와 내용을 상세히 </a:t>
            </a:r>
            <a:r>
              <a:rPr lang="ko-KR" altLang="en-US" sz="1000" dirty="0" smtClean="0">
                <a:solidFill>
                  <a:schemeClr val="bg2">
                    <a:lumMod val="65000"/>
                  </a:schemeClr>
                </a:solidFill>
              </a:rPr>
              <a:t>기술</a:t>
            </a:r>
            <a:endParaRPr lang="en-US" altLang="ko-KR" sz="1000" dirty="0" smtClean="0">
              <a:solidFill>
                <a:schemeClr val="bg2">
                  <a:lumMod val="65000"/>
                </a:schemeClr>
              </a:solidFill>
            </a:endParaRPr>
          </a:p>
        </p:txBody>
      </p:sp>
      <p:sp>
        <p:nvSpPr>
          <p:cNvPr id="20" name="Rectangle 2"/>
          <p:cNvSpPr/>
          <p:nvPr/>
        </p:nvSpPr>
        <p:spPr>
          <a:xfrm>
            <a:off x="506791" y="1175678"/>
            <a:ext cx="2610299" cy="540060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chemeClr val="accent5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8405" tIns="19202" rIns="38405" bIns="19202"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604835" y="1268737"/>
            <a:ext cx="1080401" cy="254223"/>
          </a:xfrm>
          <a:prstGeom prst="rect">
            <a:avLst/>
          </a:prstGeom>
          <a:noFill/>
        </p:spPr>
        <p:txBody>
          <a:bodyPr wrap="square" lIns="38405" tIns="19202" rIns="38405" bIns="19202" rtlCol="0">
            <a:spAutoFit/>
          </a:bodyPr>
          <a:lstStyle/>
          <a:p>
            <a:r>
              <a:rPr lang="ko-KR" altLang="en-US" sz="1400" dirty="0" err="1" smtClean="0">
                <a:solidFill>
                  <a:schemeClr val="bg1"/>
                </a:solidFill>
              </a:rPr>
              <a:t>통계분석계</a:t>
            </a:r>
            <a:r>
              <a:rPr lang="ko-KR" altLang="en-US" sz="1400" dirty="0" err="1">
                <a:solidFill>
                  <a:schemeClr val="bg1"/>
                </a:solidFill>
              </a:rPr>
              <a:t>획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955337" y="961560"/>
            <a:ext cx="1080401" cy="931331"/>
          </a:xfrm>
          <a:prstGeom prst="rect">
            <a:avLst/>
          </a:prstGeom>
          <a:noFill/>
        </p:spPr>
        <p:txBody>
          <a:bodyPr wrap="square" lIns="38405" tIns="19202" rIns="38405" bIns="19202" rtlCol="0">
            <a:spAutoFit/>
          </a:bodyPr>
          <a:lstStyle/>
          <a:p>
            <a:pPr algn="r"/>
            <a:r>
              <a:rPr lang="en-GB" sz="5800" dirty="0">
                <a:solidFill>
                  <a:schemeClr val="bg1"/>
                </a:solidFill>
                <a:latin typeface="+mj-lt"/>
              </a:rPr>
              <a:t>01</a:t>
            </a:r>
          </a:p>
        </p:txBody>
      </p:sp>
      <p:sp>
        <p:nvSpPr>
          <p:cNvPr id="23" name="Rectangle 31"/>
          <p:cNvSpPr/>
          <p:nvPr/>
        </p:nvSpPr>
        <p:spPr>
          <a:xfrm>
            <a:off x="3287009" y="1175678"/>
            <a:ext cx="2610299" cy="540060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chemeClr val="accent5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8405" tIns="19202" rIns="38405" bIns="19202"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3385053" y="1268737"/>
            <a:ext cx="1080401" cy="254223"/>
          </a:xfrm>
          <a:prstGeom prst="rect">
            <a:avLst/>
          </a:prstGeom>
          <a:noFill/>
        </p:spPr>
        <p:txBody>
          <a:bodyPr wrap="square" lIns="38405" tIns="19202" rIns="38405" bIns="19202" rtlCol="0">
            <a:spAutoFit/>
          </a:bodyPr>
          <a:lstStyle/>
          <a:p>
            <a:r>
              <a:rPr lang="ko-KR" altLang="en-US" sz="1400" dirty="0" err="1" smtClean="0">
                <a:solidFill>
                  <a:schemeClr val="bg1"/>
                </a:solidFill>
              </a:rPr>
              <a:t>통계분석진행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25" name="Rectangle 34"/>
          <p:cNvSpPr/>
          <p:nvPr/>
        </p:nvSpPr>
        <p:spPr>
          <a:xfrm>
            <a:off x="6067226" y="1175678"/>
            <a:ext cx="2610299" cy="540060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chemeClr val="accent5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8405" tIns="19202" rIns="38405" bIns="19202"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6165271" y="1268737"/>
            <a:ext cx="1080401" cy="254223"/>
          </a:xfrm>
          <a:prstGeom prst="rect">
            <a:avLst/>
          </a:prstGeom>
          <a:noFill/>
        </p:spPr>
        <p:txBody>
          <a:bodyPr wrap="square" lIns="38405" tIns="19202" rIns="38405" bIns="19202" rtlCol="0">
            <a:spAutoFit/>
          </a:bodyPr>
          <a:lstStyle/>
          <a:p>
            <a:r>
              <a:rPr lang="ko-KR" altLang="en-US" sz="1400" dirty="0" err="1" smtClean="0">
                <a:solidFill>
                  <a:schemeClr val="bg1"/>
                </a:solidFill>
              </a:rPr>
              <a:t>통계분석결과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654066" y="957496"/>
            <a:ext cx="1080401" cy="931331"/>
          </a:xfrm>
          <a:prstGeom prst="rect">
            <a:avLst/>
          </a:prstGeom>
          <a:noFill/>
        </p:spPr>
        <p:txBody>
          <a:bodyPr wrap="square" lIns="38405" tIns="19202" rIns="38405" bIns="19202" rtlCol="0">
            <a:spAutoFit/>
          </a:bodyPr>
          <a:lstStyle/>
          <a:p>
            <a:pPr algn="r"/>
            <a:r>
              <a:rPr lang="en-GB" sz="5800" dirty="0">
                <a:solidFill>
                  <a:schemeClr val="bg1"/>
                </a:solidFill>
                <a:latin typeface="+mj-lt"/>
              </a:rPr>
              <a:t>02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7442429" y="957496"/>
            <a:ext cx="1080401" cy="931331"/>
          </a:xfrm>
          <a:prstGeom prst="rect">
            <a:avLst/>
          </a:prstGeom>
          <a:noFill/>
        </p:spPr>
        <p:txBody>
          <a:bodyPr wrap="square" lIns="38405" tIns="19202" rIns="38405" bIns="19202" rtlCol="0">
            <a:spAutoFit/>
          </a:bodyPr>
          <a:lstStyle/>
          <a:p>
            <a:pPr algn="r"/>
            <a:r>
              <a:rPr lang="en-GB" sz="5800" dirty="0">
                <a:solidFill>
                  <a:schemeClr val="bg1"/>
                </a:solidFill>
                <a:latin typeface="+mj-lt"/>
              </a:rPr>
              <a:t>03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506791" y="4733299"/>
            <a:ext cx="2610299" cy="1146775"/>
          </a:xfrm>
          <a:prstGeom prst="rect">
            <a:avLst/>
          </a:prstGeom>
          <a:noFill/>
        </p:spPr>
        <p:txBody>
          <a:bodyPr wrap="square" lIns="38405" tIns="19202" rIns="38405" bIns="19202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000" b="1" dirty="0">
                <a:solidFill>
                  <a:schemeClr val="bg2">
                    <a:lumMod val="65000"/>
                  </a:schemeClr>
                </a:solidFill>
              </a:rPr>
              <a:t>Essential documentation and </a:t>
            </a:r>
            <a:r>
              <a:rPr lang="en-US" altLang="ko-KR" sz="1000" b="1" dirty="0" smtClean="0">
                <a:solidFill>
                  <a:schemeClr val="bg2">
                    <a:lumMod val="65000"/>
                  </a:schemeClr>
                </a:solidFill>
              </a:rPr>
              <a:t>archiving</a:t>
            </a:r>
          </a:p>
          <a:p>
            <a:pPr marL="171450" indent="-171450">
              <a:lnSpc>
                <a:spcPct val="120000"/>
              </a:lnSpc>
              <a:buFontTx/>
              <a:buChar char="-"/>
            </a:pPr>
            <a:r>
              <a:rPr lang="ko-KR" altLang="en-US" sz="1000" dirty="0" smtClean="0">
                <a:solidFill>
                  <a:schemeClr val="bg2">
                    <a:lumMod val="65000"/>
                  </a:schemeClr>
                </a:solidFill>
              </a:rPr>
              <a:t>자료가 </a:t>
            </a:r>
            <a:r>
              <a:rPr lang="ko-KR" altLang="en-US" sz="1000" dirty="0">
                <a:solidFill>
                  <a:schemeClr val="bg2">
                    <a:lumMod val="65000"/>
                  </a:schemeClr>
                </a:solidFill>
              </a:rPr>
              <a:t>정확하고 오류 없이 처리될 수 있도록 충분한 문서화가 </a:t>
            </a:r>
            <a:r>
              <a:rPr lang="en-US" altLang="ko-KR" sz="1000" dirty="0">
                <a:solidFill>
                  <a:schemeClr val="bg2">
                    <a:lumMod val="65000"/>
                  </a:schemeClr>
                </a:solidFill>
              </a:rPr>
              <a:t>GCP</a:t>
            </a:r>
            <a:r>
              <a:rPr lang="ko-KR" altLang="en-US" sz="1000" dirty="0">
                <a:solidFill>
                  <a:schemeClr val="bg2">
                    <a:lumMod val="65000"/>
                  </a:schemeClr>
                </a:solidFill>
              </a:rPr>
              <a:t>의 원칙에 따라 이루어져야 </a:t>
            </a:r>
            <a:r>
              <a:rPr lang="ko-KR" altLang="en-US" sz="1000" dirty="0" smtClean="0">
                <a:solidFill>
                  <a:schemeClr val="bg2">
                    <a:lumMod val="65000"/>
                  </a:schemeClr>
                </a:solidFill>
              </a:rPr>
              <a:t>함</a:t>
            </a:r>
            <a:r>
              <a:rPr lang="en-US" altLang="ko-KR" sz="1000" dirty="0" smtClean="0">
                <a:solidFill>
                  <a:schemeClr val="bg2">
                    <a:lumMod val="65000"/>
                  </a:schemeClr>
                </a:solidFill>
              </a:rPr>
              <a:t>.</a:t>
            </a:r>
          </a:p>
          <a:p>
            <a:pPr marL="171450" indent="-171450">
              <a:lnSpc>
                <a:spcPct val="120000"/>
              </a:lnSpc>
              <a:buFontTx/>
              <a:buChar char="-"/>
            </a:pPr>
            <a:r>
              <a:rPr lang="ko-KR" altLang="en-US" sz="1000" dirty="0" smtClean="0">
                <a:solidFill>
                  <a:schemeClr val="bg2">
                    <a:lumMod val="65000"/>
                  </a:schemeClr>
                </a:solidFill>
              </a:rPr>
              <a:t>이를 </a:t>
            </a:r>
            <a:r>
              <a:rPr lang="ko-KR" altLang="en-US" sz="1000" dirty="0">
                <a:solidFill>
                  <a:schemeClr val="bg2">
                    <a:lumMod val="65000"/>
                  </a:schemeClr>
                </a:solidFill>
              </a:rPr>
              <a:t>위하여 최소한 다음과 같은 문서가 </a:t>
            </a:r>
            <a:r>
              <a:rPr lang="ko-KR" altLang="en-US" sz="1000" dirty="0" smtClean="0">
                <a:solidFill>
                  <a:schemeClr val="bg2">
                    <a:lumMod val="65000"/>
                  </a:schemeClr>
                </a:solidFill>
              </a:rPr>
              <a:t>필요</a:t>
            </a:r>
            <a:r>
              <a:rPr lang="en-US" altLang="ko-KR" sz="1000" dirty="0" smtClean="0">
                <a:solidFill>
                  <a:schemeClr val="bg2">
                    <a:lumMod val="65000"/>
                  </a:schemeClr>
                </a:solidFill>
              </a:rPr>
              <a:t>. (SAP, Audit </a:t>
            </a:r>
            <a:r>
              <a:rPr lang="en-US" altLang="ko-KR" sz="1000" dirty="0">
                <a:solidFill>
                  <a:schemeClr val="bg2">
                    <a:lumMod val="65000"/>
                  </a:schemeClr>
                </a:solidFill>
              </a:rPr>
              <a:t>Trail </a:t>
            </a:r>
            <a:r>
              <a:rPr lang="en-US" altLang="ko-KR" sz="1000" dirty="0" smtClean="0">
                <a:solidFill>
                  <a:schemeClr val="bg2">
                    <a:lumMod val="65000"/>
                  </a:schemeClr>
                </a:solidFill>
              </a:rPr>
              <a:t>Documentation)</a:t>
            </a:r>
            <a:endParaRPr lang="en-US" altLang="ko-KR" sz="1000" dirty="0">
              <a:solidFill>
                <a:schemeClr val="bg2">
                  <a:lumMod val="65000"/>
                </a:schemeClr>
              </a:solidFill>
            </a:endParaRPr>
          </a:p>
        </p:txBody>
      </p:sp>
      <p:sp>
        <p:nvSpPr>
          <p:cNvPr id="41" name="Rectangle 2"/>
          <p:cNvSpPr/>
          <p:nvPr/>
        </p:nvSpPr>
        <p:spPr>
          <a:xfrm>
            <a:off x="506791" y="3912528"/>
            <a:ext cx="2610299" cy="540060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chemeClr val="accent5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8405" tIns="19202" rIns="38405" bIns="19202" rtlCol="0" anchor="ctr"/>
          <a:lstStyle/>
          <a:p>
            <a:pPr algn="ctr"/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>
            <a:off x="604835" y="4005587"/>
            <a:ext cx="1080401" cy="469666"/>
          </a:xfrm>
          <a:prstGeom prst="rect">
            <a:avLst/>
          </a:prstGeom>
          <a:noFill/>
        </p:spPr>
        <p:txBody>
          <a:bodyPr wrap="square" lIns="38405" tIns="19202" rIns="38405" bIns="19202" rtlCol="0">
            <a:spAutoFit/>
          </a:bodyPr>
          <a:lstStyle/>
          <a:p>
            <a:r>
              <a:rPr lang="ko-KR" altLang="en-US" sz="1400" dirty="0" err="1" smtClean="0">
                <a:solidFill>
                  <a:schemeClr val="bg1"/>
                </a:solidFill>
              </a:rPr>
              <a:t>통계분석</a:t>
            </a:r>
            <a:r>
              <a:rPr lang="ko-KR" altLang="en-US" sz="1400" dirty="0" smtClean="0">
                <a:solidFill>
                  <a:schemeClr val="bg1"/>
                </a:solidFill>
              </a:rPr>
              <a:t> </a:t>
            </a:r>
            <a:r>
              <a:rPr lang="ko-KR" altLang="en-US" sz="1400" dirty="0" err="1" smtClean="0">
                <a:solidFill>
                  <a:schemeClr val="bg1"/>
                </a:solidFill>
              </a:rPr>
              <a:t>자료관리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955337" y="3698410"/>
            <a:ext cx="1080401" cy="931331"/>
          </a:xfrm>
          <a:prstGeom prst="rect">
            <a:avLst/>
          </a:prstGeom>
          <a:noFill/>
        </p:spPr>
        <p:txBody>
          <a:bodyPr wrap="square" lIns="38405" tIns="19202" rIns="38405" bIns="19202" rtlCol="0">
            <a:spAutoFit/>
          </a:bodyPr>
          <a:lstStyle/>
          <a:p>
            <a:pPr algn="r"/>
            <a:r>
              <a:rPr lang="en-GB" sz="5800" dirty="0" smtClean="0">
                <a:solidFill>
                  <a:schemeClr val="bg1"/>
                </a:solidFill>
                <a:latin typeface="+mj-lt"/>
              </a:rPr>
              <a:t>04</a:t>
            </a:r>
            <a:endParaRPr lang="en-GB" sz="5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4" name="Rectangle 31"/>
          <p:cNvSpPr/>
          <p:nvPr/>
        </p:nvSpPr>
        <p:spPr>
          <a:xfrm>
            <a:off x="3287009" y="3912528"/>
            <a:ext cx="2610299" cy="540060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chemeClr val="accent5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8405" tIns="19202" rIns="38405" bIns="19202"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3385053" y="4005587"/>
            <a:ext cx="1080401" cy="254223"/>
          </a:xfrm>
          <a:prstGeom prst="rect">
            <a:avLst/>
          </a:prstGeom>
          <a:noFill/>
        </p:spPr>
        <p:txBody>
          <a:bodyPr wrap="square" lIns="38405" tIns="19202" rIns="38405" bIns="19202" rtlCol="0">
            <a:spAutoFit/>
          </a:bodyPr>
          <a:lstStyle/>
          <a:p>
            <a:r>
              <a:rPr lang="ko-KR" altLang="en-US" sz="1400" dirty="0" err="1" smtClean="0">
                <a:solidFill>
                  <a:schemeClr val="bg1"/>
                </a:solidFill>
              </a:rPr>
              <a:t>부록문서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4654066" y="3694346"/>
            <a:ext cx="1080401" cy="931331"/>
          </a:xfrm>
          <a:prstGeom prst="rect">
            <a:avLst/>
          </a:prstGeom>
          <a:noFill/>
        </p:spPr>
        <p:txBody>
          <a:bodyPr wrap="square" lIns="38405" tIns="19202" rIns="38405" bIns="19202" rtlCol="0">
            <a:spAutoFit/>
          </a:bodyPr>
          <a:lstStyle/>
          <a:p>
            <a:pPr algn="r"/>
            <a:r>
              <a:rPr lang="en-GB" sz="5800" dirty="0" smtClean="0">
                <a:solidFill>
                  <a:schemeClr val="bg1"/>
                </a:solidFill>
                <a:latin typeface="+mj-lt"/>
              </a:rPr>
              <a:t>05</a:t>
            </a:r>
            <a:endParaRPr lang="en-GB" sz="5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3287009" y="4733299"/>
            <a:ext cx="2610299" cy="213250"/>
          </a:xfrm>
          <a:prstGeom prst="rect">
            <a:avLst/>
          </a:prstGeom>
          <a:noFill/>
        </p:spPr>
        <p:txBody>
          <a:bodyPr wrap="square" lIns="38405" tIns="19202" rIns="38405" bIns="19202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000" b="1" dirty="0" smtClean="0">
                <a:solidFill>
                  <a:schemeClr val="bg2">
                    <a:lumMod val="65000"/>
                  </a:schemeClr>
                </a:solidFill>
              </a:rPr>
              <a:t>Appendix</a:t>
            </a:r>
            <a:endParaRPr lang="en-US" altLang="ko-KR" sz="1000" dirty="0">
              <a:solidFill>
                <a:schemeClr val="bg2">
                  <a:lumMod val="65000"/>
                </a:schemeClr>
              </a:solidFill>
            </a:endParaRPr>
          </a:p>
        </p:txBody>
      </p:sp>
      <p:sp>
        <p:nvSpPr>
          <p:cNvPr id="51" name="Rounded Rectangle 27"/>
          <p:cNvSpPr/>
          <p:nvPr/>
        </p:nvSpPr>
        <p:spPr>
          <a:xfrm>
            <a:off x="6431757" y="3904099"/>
            <a:ext cx="2245768" cy="1430536"/>
          </a:xfrm>
          <a:prstGeom prst="roundRect">
            <a:avLst>
              <a:gd name="adj" fmla="val 1547"/>
            </a:avLst>
          </a:prstGeom>
          <a:solidFill>
            <a:schemeClr val="accent5"/>
          </a:solidFill>
          <a:ln>
            <a:noFill/>
          </a:ln>
          <a:effectLst>
            <a:outerShdw blurRad="558800" sx="106000" sy="106000" algn="ctr" rotWithShape="0">
              <a:prstClr val="black">
                <a:alpha val="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8405" tIns="19202" rIns="38405" bIns="19202" rtlCol="0" anchor="ctr"/>
          <a:lstStyle/>
          <a:p>
            <a:pPr algn="ctr"/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6542934" y="3971414"/>
            <a:ext cx="1658881" cy="385321"/>
          </a:xfrm>
          <a:prstGeom prst="rect">
            <a:avLst/>
          </a:prstGeom>
          <a:noFill/>
        </p:spPr>
        <p:txBody>
          <a:bodyPr wrap="square" lIns="76794" tIns="38397" rIns="76794" bIns="38397" rtlCol="0">
            <a:spAutoFit/>
          </a:bodyPr>
          <a:lstStyle/>
          <a:p>
            <a:r>
              <a:rPr lang="en-US" sz="2000" b="1" dirty="0" err="1" smtClean="0">
                <a:solidFill>
                  <a:schemeClr val="bg1"/>
                </a:solidFill>
                <a:latin typeface="+mj-lt"/>
                <a:cs typeface="Lato Regular"/>
              </a:rPr>
              <a:t>Softwares</a:t>
            </a:r>
            <a:endParaRPr lang="en-US" sz="2000" b="1" dirty="0">
              <a:solidFill>
                <a:schemeClr val="bg1"/>
              </a:solidFill>
              <a:latin typeface="+mj-lt"/>
              <a:cs typeface="Lato Regular"/>
            </a:endParaRPr>
          </a:p>
        </p:txBody>
      </p:sp>
      <p:sp>
        <p:nvSpPr>
          <p:cNvPr id="53" name="Text Placeholder 3"/>
          <p:cNvSpPr txBox="1">
            <a:spLocks/>
          </p:cNvSpPr>
          <p:nvPr/>
        </p:nvSpPr>
        <p:spPr>
          <a:xfrm>
            <a:off x="6551603" y="4356735"/>
            <a:ext cx="2006076" cy="909396"/>
          </a:xfrm>
          <a:prstGeom prst="rect">
            <a:avLst/>
          </a:prstGeom>
        </p:spPr>
        <p:txBody>
          <a:bodyPr lIns="38405" tIns="19202" rIns="38405" bIns="19202" anchor="t">
            <a:normAutofit lnSpcReduction="10000"/>
          </a:bodyPr>
          <a:lstStyle>
            <a:lvl1pPr marL="457086" indent="-457086" algn="l" defTabSz="1828343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257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5429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199600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3771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7943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114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286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457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GB" sz="1000" dirty="0" smtClean="0">
                <a:solidFill>
                  <a:schemeClr val="bg1"/>
                </a:solidFill>
              </a:rPr>
              <a:t>SAS</a:t>
            </a:r>
            <a:br>
              <a:rPr lang="en-GB" sz="1000" dirty="0" smtClean="0">
                <a:solidFill>
                  <a:schemeClr val="bg1"/>
                </a:solidFill>
              </a:rPr>
            </a:br>
            <a:r>
              <a:rPr lang="en-GB" sz="1000" dirty="0" smtClean="0">
                <a:solidFill>
                  <a:schemeClr val="bg1"/>
                </a:solidFill>
              </a:rPr>
              <a:t>R</a:t>
            </a:r>
            <a:br>
              <a:rPr lang="en-GB" sz="1000" dirty="0" smtClean="0">
                <a:solidFill>
                  <a:schemeClr val="bg1"/>
                </a:solidFill>
              </a:rPr>
            </a:br>
            <a:r>
              <a:rPr lang="en-GB" sz="1000" dirty="0" smtClean="0">
                <a:solidFill>
                  <a:schemeClr val="bg1"/>
                </a:solidFill>
              </a:rPr>
              <a:t>Git</a:t>
            </a:r>
            <a:br>
              <a:rPr lang="en-GB" sz="1000" dirty="0" smtClean="0">
                <a:solidFill>
                  <a:schemeClr val="bg1"/>
                </a:solidFill>
              </a:rPr>
            </a:br>
            <a:r>
              <a:rPr lang="en-GB" sz="1000" dirty="0" smtClean="0">
                <a:solidFill>
                  <a:schemeClr val="bg1"/>
                </a:solidFill>
              </a:rPr>
              <a:t/>
            </a:r>
            <a:br>
              <a:rPr lang="en-GB" sz="1000" dirty="0" smtClean="0">
                <a:solidFill>
                  <a:schemeClr val="bg1"/>
                </a:solidFill>
              </a:rPr>
            </a:br>
            <a:r>
              <a:rPr lang="en-GB" sz="1000" dirty="0" smtClean="0">
                <a:solidFill>
                  <a:schemeClr val="bg1"/>
                </a:solidFill>
              </a:rPr>
              <a:t>(NONMEM, Phoenix </a:t>
            </a:r>
            <a:r>
              <a:rPr lang="en-GB" sz="1000" dirty="0" err="1" smtClean="0">
                <a:solidFill>
                  <a:schemeClr val="bg1"/>
                </a:solidFill>
              </a:rPr>
              <a:t>WinNonLin</a:t>
            </a:r>
            <a:r>
              <a:rPr lang="en-GB" sz="1000" dirty="0" smtClean="0">
                <a:solidFill>
                  <a:schemeClr val="bg1"/>
                </a:solidFill>
              </a:rPr>
              <a:t>,</a:t>
            </a:r>
            <a:br>
              <a:rPr lang="en-GB" sz="1000" dirty="0" smtClean="0">
                <a:solidFill>
                  <a:schemeClr val="bg1"/>
                </a:solidFill>
              </a:rPr>
            </a:br>
            <a:r>
              <a:rPr lang="en-GB" sz="1000" dirty="0" smtClean="0">
                <a:solidFill>
                  <a:schemeClr val="bg1"/>
                </a:solidFill>
              </a:rPr>
              <a:t>Clinical Trial Simulator)</a:t>
            </a:r>
            <a:endParaRPr lang="en-GB" sz="1000" dirty="0">
              <a:solidFill>
                <a:schemeClr val="bg1"/>
              </a:solidFill>
            </a:endParaRPr>
          </a:p>
        </p:txBody>
      </p:sp>
      <p:sp>
        <p:nvSpPr>
          <p:cNvPr id="54" name="Freeform 101"/>
          <p:cNvSpPr>
            <a:spLocks noChangeArrowheads="1"/>
          </p:cNvSpPr>
          <p:nvPr/>
        </p:nvSpPr>
        <p:spPr bwMode="auto">
          <a:xfrm>
            <a:off x="8050900" y="3999003"/>
            <a:ext cx="301830" cy="309762"/>
          </a:xfrm>
          <a:custGeom>
            <a:avLst/>
            <a:gdLst>
              <a:gd name="T0" fmla="*/ 80 w 497"/>
              <a:gd name="T1" fmla="*/ 248 h 382"/>
              <a:gd name="T2" fmla="*/ 80 w 497"/>
              <a:gd name="T3" fmla="*/ 248 h 382"/>
              <a:gd name="T4" fmla="*/ 159 w 497"/>
              <a:gd name="T5" fmla="*/ 328 h 382"/>
              <a:gd name="T6" fmla="*/ 248 w 497"/>
              <a:gd name="T7" fmla="*/ 381 h 382"/>
              <a:gd name="T8" fmla="*/ 337 w 497"/>
              <a:gd name="T9" fmla="*/ 337 h 382"/>
              <a:gd name="T10" fmla="*/ 390 w 497"/>
              <a:gd name="T11" fmla="*/ 258 h 382"/>
              <a:gd name="T12" fmla="*/ 248 w 497"/>
              <a:gd name="T13" fmla="*/ 328 h 382"/>
              <a:gd name="T14" fmla="*/ 80 w 497"/>
              <a:gd name="T15" fmla="*/ 248 h 382"/>
              <a:gd name="T16" fmla="*/ 487 w 497"/>
              <a:gd name="T17" fmla="*/ 124 h 382"/>
              <a:gd name="T18" fmla="*/ 487 w 497"/>
              <a:gd name="T19" fmla="*/ 124 h 382"/>
              <a:gd name="T20" fmla="*/ 274 w 497"/>
              <a:gd name="T21" fmla="*/ 9 h 382"/>
              <a:gd name="T22" fmla="*/ 221 w 497"/>
              <a:gd name="T23" fmla="*/ 9 h 382"/>
              <a:gd name="T24" fmla="*/ 9 w 497"/>
              <a:gd name="T25" fmla="*/ 124 h 382"/>
              <a:gd name="T26" fmla="*/ 9 w 497"/>
              <a:gd name="T27" fmla="*/ 160 h 382"/>
              <a:gd name="T28" fmla="*/ 221 w 497"/>
              <a:gd name="T29" fmla="*/ 275 h 382"/>
              <a:gd name="T30" fmla="*/ 274 w 497"/>
              <a:gd name="T31" fmla="*/ 275 h 382"/>
              <a:gd name="T32" fmla="*/ 408 w 497"/>
              <a:gd name="T33" fmla="*/ 195 h 382"/>
              <a:gd name="T34" fmla="*/ 266 w 497"/>
              <a:gd name="T35" fmla="*/ 160 h 382"/>
              <a:gd name="T36" fmla="*/ 248 w 497"/>
              <a:gd name="T37" fmla="*/ 168 h 382"/>
              <a:gd name="T38" fmla="*/ 203 w 497"/>
              <a:gd name="T39" fmla="*/ 133 h 382"/>
              <a:gd name="T40" fmla="*/ 248 w 497"/>
              <a:gd name="T41" fmla="*/ 107 h 382"/>
              <a:gd name="T42" fmla="*/ 293 w 497"/>
              <a:gd name="T43" fmla="*/ 124 h 382"/>
              <a:gd name="T44" fmla="*/ 443 w 497"/>
              <a:gd name="T45" fmla="*/ 177 h 382"/>
              <a:gd name="T46" fmla="*/ 487 w 497"/>
              <a:gd name="T47" fmla="*/ 160 h 382"/>
              <a:gd name="T48" fmla="*/ 487 w 497"/>
              <a:gd name="T49" fmla="*/ 124 h 382"/>
              <a:gd name="T50" fmla="*/ 425 w 497"/>
              <a:gd name="T51" fmla="*/ 346 h 382"/>
              <a:gd name="T52" fmla="*/ 425 w 497"/>
              <a:gd name="T53" fmla="*/ 346 h 382"/>
              <a:gd name="T54" fmla="*/ 461 w 497"/>
              <a:gd name="T55" fmla="*/ 337 h 382"/>
              <a:gd name="T56" fmla="*/ 443 w 497"/>
              <a:gd name="T57" fmla="*/ 177 h 382"/>
              <a:gd name="T58" fmla="*/ 408 w 497"/>
              <a:gd name="T59" fmla="*/ 195 h 382"/>
              <a:gd name="T60" fmla="*/ 425 w 497"/>
              <a:gd name="T61" fmla="*/ 346 h 3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497" h="382">
                <a:moveTo>
                  <a:pt x="80" y="248"/>
                </a:moveTo>
                <a:lnTo>
                  <a:pt x="80" y="248"/>
                </a:lnTo>
                <a:cubicBezTo>
                  <a:pt x="97" y="293"/>
                  <a:pt x="106" y="311"/>
                  <a:pt x="159" y="328"/>
                </a:cubicBezTo>
                <a:cubicBezTo>
                  <a:pt x="203" y="355"/>
                  <a:pt x="230" y="381"/>
                  <a:pt x="248" y="381"/>
                </a:cubicBezTo>
                <a:cubicBezTo>
                  <a:pt x="266" y="381"/>
                  <a:pt x="293" y="355"/>
                  <a:pt x="337" y="337"/>
                </a:cubicBezTo>
                <a:cubicBezTo>
                  <a:pt x="390" y="311"/>
                  <a:pt x="372" y="311"/>
                  <a:pt x="390" y="258"/>
                </a:cubicBezTo>
                <a:cubicBezTo>
                  <a:pt x="248" y="328"/>
                  <a:pt x="248" y="328"/>
                  <a:pt x="248" y="328"/>
                </a:cubicBezTo>
                <a:lnTo>
                  <a:pt x="80" y="248"/>
                </a:lnTo>
                <a:close/>
                <a:moveTo>
                  <a:pt x="487" y="124"/>
                </a:moveTo>
                <a:lnTo>
                  <a:pt x="487" y="124"/>
                </a:lnTo>
                <a:cubicBezTo>
                  <a:pt x="274" y="9"/>
                  <a:pt x="274" y="9"/>
                  <a:pt x="274" y="9"/>
                </a:cubicBezTo>
                <a:cubicBezTo>
                  <a:pt x="266" y="0"/>
                  <a:pt x="239" y="0"/>
                  <a:pt x="221" y="9"/>
                </a:cubicBezTo>
                <a:cubicBezTo>
                  <a:pt x="9" y="124"/>
                  <a:pt x="9" y="124"/>
                  <a:pt x="9" y="124"/>
                </a:cubicBezTo>
                <a:cubicBezTo>
                  <a:pt x="0" y="133"/>
                  <a:pt x="0" y="142"/>
                  <a:pt x="9" y="160"/>
                </a:cubicBezTo>
                <a:cubicBezTo>
                  <a:pt x="221" y="275"/>
                  <a:pt x="221" y="275"/>
                  <a:pt x="221" y="275"/>
                </a:cubicBezTo>
                <a:cubicBezTo>
                  <a:pt x="239" y="284"/>
                  <a:pt x="266" y="284"/>
                  <a:pt x="274" y="275"/>
                </a:cubicBezTo>
                <a:cubicBezTo>
                  <a:pt x="408" y="195"/>
                  <a:pt x="408" y="195"/>
                  <a:pt x="408" y="195"/>
                </a:cubicBezTo>
                <a:cubicBezTo>
                  <a:pt x="266" y="160"/>
                  <a:pt x="266" y="160"/>
                  <a:pt x="266" y="160"/>
                </a:cubicBezTo>
                <a:cubicBezTo>
                  <a:pt x="257" y="160"/>
                  <a:pt x="257" y="168"/>
                  <a:pt x="248" y="168"/>
                </a:cubicBezTo>
                <a:cubicBezTo>
                  <a:pt x="221" y="168"/>
                  <a:pt x="203" y="151"/>
                  <a:pt x="203" y="133"/>
                </a:cubicBezTo>
                <a:cubicBezTo>
                  <a:pt x="203" y="124"/>
                  <a:pt x="221" y="107"/>
                  <a:pt x="248" y="107"/>
                </a:cubicBezTo>
                <a:cubicBezTo>
                  <a:pt x="266" y="107"/>
                  <a:pt x="284" y="115"/>
                  <a:pt x="293" y="124"/>
                </a:cubicBezTo>
                <a:cubicBezTo>
                  <a:pt x="443" y="177"/>
                  <a:pt x="443" y="177"/>
                  <a:pt x="443" y="177"/>
                </a:cubicBezTo>
                <a:cubicBezTo>
                  <a:pt x="487" y="160"/>
                  <a:pt x="487" y="160"/>
                  <a:pt x="487" y="160"/>
                </a:cubicBezTo>
                <a:cubicBezTo>
                  <a:pt x="496" y="142"/>
                  <a:pt x="496" y="133"/>
                  <a:pt x="487" y="124"/>
                </a:cubicBezTo>
                <a:close/>
                <a:moveTo>
                  <a:pt x="425" y="346"/>
                </a:moveTo>
                <a:lnTo>
                  <a:pt x="425" y="346"/>
                </a:lnTo>
                <a:cubicBezTo>
                  <a:pt x="416" y="355"/>
                  <a:pt x="452" y="364"/>
                  <a:pt x="461" y="337"/>
                </a:cubicBezTo>
                <a:cubicBezTo>
                  <a:pt x="469" y="213"/>
                  <a:pt x="443" y="177"/>
                  <a:pt x="443" y="177"/>
                </a:cubicBezTo>
                <a:cubicBezTo>
                  <a:pt x="408" y="195"/>
                  <a:pt x="408" y="195"/>
                  <a:pt x="408" y="195"/>
                </a:cubicBezTo>
                <a:cubicBezTo>
                  <a:pt x="408" y="195"/>
                  <a:pt x="443" y="222"/>
                  <a:pt x="425" y="34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wrap="none" lIns="38405" tIns="19202" rIns="38405" bIns="19202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058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Reproducible, Seamless Workflow </a:t>
            </a:r>
            <a:br>
              <a:rPr lang="en-US" altLang="ko-KR" dirty="0" smtClean="0"/>
            </a:b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F67D7-8C75-433C-B949-F5BA01069781}" type="slidenum">
              <a:rPr lang="en-US" smtClean="0"/>
              <a:t>55</a:t>
            </a:fld>
            <a:endParaRPr lang="en-US"/>
          </a:p>
        </p:txBody>
      </p:sp>
      <p:sp>
        <p:nvSpPr>
          <p:cNvPr id="24" name="Oval 5"/>
          <p:cNvSpPr/>
          <p:nvPr/>
        </p:nvSpPr>
        <p:spPr>
          <a:xfrm>
            <a:off x="520495" y="2384884"/>
            <a:ext cx="325840" cy="432048"/>
          </a:xfrm>
          <a:prstGeom prst="ellipse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6"/>
          <p:cNvSpPr/>
          <p:nvPr/>
        </p:nvSpPr>
        <p:spPr>
          <a:xfrm>
            <a:off x="797000" y="2555188"/>
            <a:ext cx="7682960" cy="9144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Oval 7"/>
          <p:cNvSpPr/>
          <p:nvPr/>
        </p:nvSpPr>
        <p:spPr>
          <a:xfrm>
            <a:off x="2474628" y="2384884"/>
            <a:ext cx="325840" cy="432048"/>
          </a:xfrm>
          <a:prstGeom prst="ellipse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Oval 8"/>
          <p:cNvSpPr/>
          <p:nvPr/>
        </p:nvSpPr>
        <p:spPr>
          <a:xfrm>
            <a:off x="4428761" y="2384884"/>
            <a:ext cx="325840" cy="432048"/>
          </a:xfrm>
          <a:prstGeom prst="ellipse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Oval 9"/>
          <p:cNvSpPr/>
          <p:nvPr/>
        </p:nvSpPr>
        <p:spPr>
          <a:xfrm>
            <a:off x="6382893" y="2384884"/>
            <a:ext cx="325840" cy="432048"/>
          </a:xfrm>
          <a:prstGeom prst="ellipse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Oval 10"/>
          <p:cNvSpPr/>
          <p:nvPr/>
        </p:nvSpPr>
        <p:spPr>
          <a:xfrm>
            <a:off x="8337026" y="2384884"/>
            <a:ext cx="325840" cy="432048"/>
          </a:xfrm>
          <a:prstGeom prst="ellipse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1"/>
          <p:cNvSpPr/>
          <p:nvPr/>
        </p:nvSpPr>
        <p:spPr>
          <a:xfrm>
            <a:off x="763585" y="2578048"/>
            <a:ext cx="7770815" cy="4571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3"/>
          <p:cNvSpPr/>
          <p:nvPr/>
        </p:nvSpPr>
        <p:spPr>
          <a:xfrm>
            <a:off x="546219" y="2418028"/>
            <a:ext cx="274391" cy="36576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Oval 14"/>
          <p:cNvSpPr/>
          <p:nvPr/>
        </p:nvSpPr>
        <p:spPr>
          <a:xfrm>
            <a:off x="2500352" y="2418028"/>
            <a:ext cx="274391" cy="36576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15"/>
          <p:cNvSpPr/>
          <p:nvPr/>
        </p:nvSpPr>
        <p:spPr>
          <a:xfrm>
            <a:off x="4454485" y="2418028"/>
            <a:ext cx="274391" cy="36576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Oval 15"/>
          <p:cNvSpPr/>
          <p:nvPr/>
        </p:nvSpPr>
        <p:spPr>
          <a:xfrm>
            <a:off x="6412187" y="2418028"/>
            <a:ext cx="274391" cy="36576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739240" y="3006873"/>
            <a:ext cx="1728642" cy="1178211"/>
          </a:xfrm>
          <a:prstGeom prst="rect">
            <a:avLst/>
          </a:prstGeom>
        </p:spPr>
        <p:txBody>
          <a:bodyPr vert="horz" lIns="102372" tIns="51185" rIns="102372" bIns="51185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100" dirty="0" smtClean="0">
                <a:solidFill>
                  <a:schemeClr val="tx2"/>
                </a:solidFill>
                <a:cs typeface="Lato Light"/>
              </a:rPr>
              <a:t>CRF </a:t>
            </a:r>
            <a:r>
              <a:rPr lang="ko-KR" altLang="en-US" sz="1100" dirty="0" smtClean="0">
                <a:solidFill>
                  <a:schemeClr val="tx2"/>
                </a:solidFill>
                <a:cs typeface="Lato Light"/>
              </a:rPr>
              <a:t>개발 및 입력 </a:t>
            </a:r>
            <a:r>
              <a:rPr lang="en-US" altLang="ko-KR" sz="1100" dirty="0" smtClean="0">
                <a:solidFill>
                  <a:schemeClr val="tx2"/>
                </a:solidFill>
                <a:cs typeface="Lato Light"/>
              </a:rPr>
              <a:t>(Web)</a:t>
            </a:r>
          </a:p>
        </p:txBody>
      </p:sp>
      <p:sp>
        <p:nvSpPr>
          <p:cNvPr id="9" name="Subtitle 2"/>
          <p:cNvSpPr txBox="1">
            <a:spLocks/>
          </p:cNvSpPr>
          <p:nvPr/>
        </p:nvSpPr>
        <p:spPr>
          <a:xfrm>
            <a:off x="2710084" y="3006873"/>
            <a:ext cx="1728642" cy="1178211"/>
          </a:xfrm>
          <a:prstGeom prst="rect">
            <a:avLst/>
          </a:prstGeom>
        </p:spPr>
        <p:txBody>
          <a:bodyPr vert="horz" lIns="102372" tIns="51185" rIns="102372" bIns="51185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100" dirty="0">
              <a:solidFill>
                <a:schemeClr val="tx2"/>
              </a:solidFill>
              <a:cs typeface="Lato Light"/>
            </a:endParaRPr>
          </a:p>
        </p:txBody>
      </p:sp>
      <p:sp>
        <p:nvSpPr>
          <p:cNvPr id="10" name="Subtitle 2"/>
          <p:cNvSpPr txBox="1">
            <a:spLocks/>
          </p:cNvSpPr>
          <p:nvPr/>
        </p:nvSpPr>
        <p:spPr>
          <a:xfrm>
            <a:off x="4680928" y="3006873"/>
            <a:ext cx="1728642" cy="1178211"/>
          </a:xfrm>
          <a:prstGeom prst="rect">
            <a:avLst/>
          </a:prstGeom>
        </p:spPr>
        <p:txBody>
          <a:bodyPr vert="horz" lIns="102372" tIns="51185" rIns="102372" bIns="51185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100" b="1" dirty="0">
                <a:solidFill>
                  <a:schemeClr val="tx2"/>
                </a:solidFill>
                <a:cs typeface="Lato Light"/>
              </a:rPr>
              <a:t>R</a:t>
            </a:r>
            <a:r>
              <a:rPr lang="ko-KR" altLang="en-US" sz="1100" dirty="0">
                <a:solidFill>
                  <a:schemeClr val="tx2"/>
                </a:solidFill>
                <a:cs typeface="Lato Light"/>
              </a:rPr>
              <a:t>에서 자료 </a:t>
            </a:r>
            <a:r>
              <a:rPr lang="ko-KR" altLang="en-US" sz="1100" dirty="0" smtClean="0">
                <a:solidFill>
                  <a:schemeClr val="tx2"/>
                </a:solidFill>
                <a:cs typeface="Lato Light"/>
              </a:rPr>
              <a:t>변형 </a:t>
            </a:r>
            <a:r>
              <a:rPr lang="ko-KR" altLang="en-US" sz="1100" dirty="0" smtClean="0">
                <a:solidFill>
                  <a:schemeClr val="tx2"/>
                </a:solidFill>
                <a:latin typeface="Garamond"/>
                <a:cs typeface="Lato Light"/>
              </a:rPr>
              <a:t>→</a:t>
            </a:r>
            <a:endParaRPr lang="en-US" altLang="ko-KR" sz="1100" dirty="0">
              <a:solidFill>
                <a:schemeClr val="tx2"/>
              </a:solidFill>
              <a:cs typeface="Lato Light"/>
            </a:endParaRPr>
          </a:p>
          <a:p>
            <a:pPr marL="0" indent="0">
              <a:buNone/>
            </a:pPr>
            <a:r>
              <a:rPr lang="en-US" sz="1100" b="1" dirty="0" smtClean="0">
                <a:solidFill>
                  <a:schemeClr val="accent1">
                    <a:lumMod val="40000"/>
                    <a:lumOff val="60000"/>
                  </a:schemeClr>
                </a:solidFill>
                <a:cs typeface="Lato Light"/>
              </a:rPr>
              <a:t>WNL</a:t>
            </a:r>
            <a:r>
              <a:rPr lang="ko-KR" altLang="en-US" sz="1100" dirty="0" smtClean="0">
                <a:solidFill>
                  <a:schemeClr val="tx2"/>
                </a:solidFill>
                <a:cs typeface="Lato Light"/>
              </a:rPr>
              <a:t>에서 </a:t>
            </a:r>
            <a:r>
              <a:rPr lang="ko-KR" altLang="en-US" sz="1100" dirty="0" err="1" smtClean="0">
                <a:solidFill>
                  <a:schemeClr val="tx2"/>
                </a:solidFill>
                <a:cs typeface="Lato Light"/>
              </a:rPr>
              <a:t>비구획</a:t>
            </a:r>
            <a:r>
              <a:rPr lang="ko-KR" altLang="en-US" sz="1100" dirty="0" smtClean="0">
                <a:solidFill>
                  <a:schemeClr val="tx2"/>
                </a:solidFill>
                <a:cs typeface="Lato Light"/>
              </a:rPr>
              <a:t> 분석 </a:t>
            </a:r>
            <a:r>
              <a:rPr lang="ko-KR" altLang="en-US" sz="1100" dirty="0">
                <a:solidFill>
                  <a:schemeClr val="tx2"/>
                </a:solidFill>
                <a:cs typeface="Lato Light"/>
              </a:rPr>
              <a:t>→</a:t>
            </a:r>
            <a:endParaRPr lang="en-US" altLang="ko-KR" sz="1100" dirty="0" smtClean="0">
              <a:solidFill>
                <a:schemeClr val="tx2"/>
              </a:solidFill>
              <a:cs typeface="Lato Light"/>
            </a:endParaRPr>
          </a:p>
          <a:p>
            <a:pPr marL="0" indent="0">
              <a:buNone/>
            </a:pPr>
            <a:r>
              <a:rPr lang="en-US" altLang="ko-KR" sz="1100" b="1" dirty="0" smtClean="0">
                <a:solidFill>
                  <a:srgbClr val="00B050"/>
                </a:solidFill>
                <a:cs typeface="Lato Light"/>
              </a:rPr>
              <a:t>SAS</a:t>
            </a:r>
            <a:r>
              <a:rPr lang="ko-KR" altLang="en-US" sz="1100" dirty="0" smtClean="0">
                <a:solidFill>
                  <a:schemeClr val="tx2"/>
                </a:solidFill>
                <a:cs typeface="Lato Light"/>
              </a:rPr>
              <a:t>에서 통계 분석</a:t>
            </a:r>
            <a:endParaRPr lang="en-US" sz="1100" dirty="0">
              <a:solidFill>
                <a:schemeClr val="tx2"/>
              </a:solidFill>
              <a:cs typeface="Lato Light"/>
            </a:endParaRPr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6651773" y="3006873"/>
            <a:ext cx="1728642" cy="1178211"/>
          </a:xfrm>
          <a:prstGeom prst="rect">
            <a:avLst/>
          </a:prstGeom>
        </p:spPr>
        <p:txBody>
          <a:bodyPr vert="horz" lIns="102372" tIns="51185" rIns="102372" bIns="51185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100" b="1" dirty="0" smtClean="0">
                <a:solidFill>
                  <a:srgbClr val="FF0000"/>
                </a:solidFill>
                <a:cs typeface="Lato Light"/>
              </a:rPr>
              <a:t>Word, Excel, </a:t>
            </a:r>
            <a:r>
              <a:rPr lang="en-US" sz="1100" b="1" dirty="0" err="1" smtClean="0">
                <a:solidFill>
                  <a:srgbClr val="FF0000"/>
                </a:solidFill>
                <a:cs typeface="Lato Light"/>
              </a:rPr>
              <a:t>SigmaPlot</a:t>
            </a:r>
            <a:r>
              <a:rPr lang="en-US" sz="1100" b="1" dirty="0" smtClean="0">
                <a:solidFill>
                  <a:srgbClr val="FF0000"/>
                </a:solidFill>
                <a:cs typeface="Lato Light"/>
              </a:rPr>
              <a:t> </a:t>
            </a:r>
            <a:r>
              <a:rPr lang="ko-KR" altLang="en-US" sz="1100" dirty="0" smtClean="0">
                <a:solidFill>
                  <a:schemeClr val="tx2"/>
                </a:solidFill>
                <a:cs typeface="Lato Light"/>
              </a:rPr>
              <a:t>등을 활용하여 표</a:t>
            </a:r>
            <a:r>
              <a:rPr lang="en-US" altLang="ko-KR" sz="1100" dirty="0" smtClean="0">
                <a:solidFill>
                  <a:schemeClr val="tx2"/>
                </a:solidFill>
                <a:cs typeface="Lato Light"/>
              </a:rPr>
              <a:t>, </a:t>
            </a:r>
            <a:r>
              <a:rPr lang="ko-KR" altLang="en-US" sz="1100" dirty="0" smtClean="0">
                <a:solidFill>
                  <a:schemeClr val="tx2"/>
                </a:solidFill>
                <a:cs typeface="Lato Light"/>
              </a:rPr>
              <a:t>그림 및 보고서</a:t>
            </a:r>
            <a:r>
              <a:rPr lang="en-US" altLang="ko-KR" sz="1100" dirty="0" smtClean="0">
                <a:solidFill>
                  <a:schemeClr val="tx2"/>
                </a:solidFill>
                <a:cs typeface="Lato Light"/>
              </a:rPr>
              <a:t>,</a:t>
            </a:r>
            <a:r>
              <a:rPr lang="ko-KR" altLang="en-US" sz="1100" dirty="0" smtClean="0">
                <a:solidFill>
                  <a:schemeClr val="tx2"/>
                </a:solidFill>
                <a:cs typeface="Lato Light"/>
              </a:rPr>
              <a:t> 부록 작성</a:t>
            </a:r>
            <a:endParaRPr lang="en-US" sz="1100" dirty="0">
              <a:solidFill>
                <a:schemeClr val="tx2"/>
              </a:solidFill>
              <a:cs typeface="Lato Light"/>
            </a:endParaRPr>
          </a:p>
        </p:txBody>
      </p:sp>
      <p:sp>
        <p:nvSpPr>
          <p:cNvPr id="12" name="Freeform 22"/>
          <p:cNvSpPr>
            <a:spLocks noChangeArrowheads="1"/>
          </p:cNvSpPr>
          <p:nvPr/>
        </p:nvSpPr>
        <p:spPr bwMode="auto">
          <a:xfrm>
            <a:off x="4456793" y="1867014"/>
            <a:ext cx="280461" cy="373854"/>
          </a:xfrm>
          <a:custGeom>
            <a:avLst/>
            <a:gdLst>
              <a:gd name="T0" fmla="*/ 230 w 461"/>
              <a:gd name="T1" fmla="*/ 8 h 461"/>
              <a:gd name="T2" fmla="*/ 230 w 461"/>
              <a:gd name="T3" fmla="*/ 8 h 461"/>
              <a:gd name="T4" fmla="*/ 0 w 461"/>
              <a:gd name="T5" fmla="*/ 239 h 461"/>
              <a:gd name="T6" fmla="*/ 230 w 461"/>
              <a:gd name="T7" fmla="*/ 460 h 461"/>
              <a:gd name="T8" fmla="*/ 460 w 461"/>
              <a:gd name="T9" fmla="*/ 230 h 461"/>
              <a:gd name="T10" fmla="*/ 230 w 461"/>
              <a:gd name="T11" fmla="*/ 8 h 461"/>
              <a:gd name="T12" fmla="*/ 230 w 461"/>
              <a:gd name="T13" fmla="*/ 35 h 461"/>
              <a:gd name="T14" fmla="*/ 230 w 461"/>
              <a:gd name="T15" fmla="*/ 35 h 461"/>
              <a:gd name="T16" fmla="*/ 319 w 461"/>
              <a:gd name="T17" fmla="*/ 53 h 461"/>
              <a:gd name="T18" fmla="*/ 291 w 461"/>
              <a:gd name="T19" fmla="*/ 106 h 461"/>
              <a:gd name="T20" fmla="*/ 230 w 461"/>
              <a:gd name="T21" fmla="*/ 97 h 461"/>
              <a:gd name="T22" fmla="*/ 168 w 461"/>
              <a:gd name="T23" fmla="*/ 106 h 461"/>
              <a:gd name="T24" fmla="*/ 141 w 461"/>
              <a:gd name="T25" fmla="*/ 53 h 461"/>
              <a:gd name="T26" fmla="*/ 230 w 461"/>
              <a:gd name="T27" fmla="*/ 35 h 461"/>
              <a:gd name="T28" fmla="*/ 106 w 461"/>
              <a:gd name="T29" fmla="*/ 292 h 461"/>
              <a:gd name="T30" fmla="*/ 106 w 461"/>
              <a:gd name="T31" fmla="*/ 292 h 461"/>
              <a:gd name="T32" fmla="*/ 53 w 461"/>
              <a:gd name="T33" fmla="*/ 327 h 461"/>
              <a:gd name="T34" fmla="*/ 35 w 461"/>
              <a:gd name="T35" fmla="*/ 239 h 461"/>
              <a:gd name="T36" fmla="*/ 53 w 461"/>
              <a:gd name="T37" fmla="*/ 141 h 461"/>
              <a:gd name="T38" fmla="*/ 106 w 461"/>
              <a:gd name="T39" fmla="*/ 167 h 461"/>
              <a:gd name="T40" fmla="*/ 88 w 461"/>
              <a:gd name="T41" fmla="*/ 230 h 461"/>
              <a:gd name="T42" fmla="*/ 106 w 461"/>
              <a:gd name="T43" fmla="*/ 292 h 461"/>
              <a:gd name="T44" fmla="*/ 230 w 461"/>
              <a:gd name="T45" fmla="*/ 433 h 461"/>
              <a:gd name="T46" fmla="*/ 230 w 461"/>
              <a:gd name="T47" fmla="*/ 433 h 461"/>
              <a:gd name="T48" fmla="*/ 141 w 461"/>
              <a:gd name="T49" fmla="*/ 407 h 461"/>
              <a:gd name="T50" fmla="*/ 168 w 461"/>
              <a:gd name="T51" fmla="*/ 354 h 461"/>
              <a:gd name="T52" fmla="*/ 230 w 461"/>
              <a:gd name="T53" fmla="*/ 372 h 461"/>
              <a:gd name="T54" fmla="*/ 291 w 461"/>
              <a:gd name="T55" fmla="*/ 354 h 461"/>
              <a:gd name="T56" fmla="*/ 319 w 461"/>
              <a:gd name="T57" fmla="*/ 407 h 461"/>
              <a:gd name="T58" fmla="*/ 230 w 461"/>
              <a:gd name="T59" fmla="*/ 433 h 461"/>
              <a:gd name="T60" fmla="*/ 230 w 461"/>
              <a:gd name="T61" fmla="*/ 345 h 461"/>
              <a:gd name="T62" fmla="*/ 230 w 461"/>
              <a:gd name="T63" fmla="*/ 345 h 461"/>
              <a:gd name="T64" fmla="*/ 124 w 461"/>
              <a:gd name="T65" fmla="*/ 230 h 461"/>
              <a:gd name="T66" fmla="*/ 230 w 461"/>
              <a:gd name="T67" fmla="*/ 123 h 461"/>
              <a:gd name="T68" fmla="*/ 336 w 461"/>
              <a:gd name="T69" fmla="*/ 230 h 461"/>
              <a:gd name="T70" fmla="*/ 230 w 461"/>
              <a:gd name="T71" fmla="*/ 345 h 461"/>
              <a:gd name="T72" fmla="*/ 354 w 461"/>
              <a:gd name="T73" fmla="*/ 292 h 461"/>
              <a:gd name="T74" fmla="*/ 354 w 461"/>
              <a:gd name="T75" fmla="*/ 292 h 461"/>
              <a:gd name="T76" fmla="*/ 372 w 461"/>
              <a:gd name="T77" fmla="*/ 230 h 461"/>
              <a:gd name="T78" fmla="*/ 354 w 461"/>
              <a:gd name="T79" fmla="*/ 167 h 461"/>
              <a:gd name="T80" fmla="*/ 407 w 461"/>
              <a:gd name="T81" fmla="*/ 141 h 461"/>
              <a:gd name="T82" fmla="*/ 425 w 461"/>
              <a:gd name="T83" fmla="*/ 230 h 461"/>
              <a:gd name="T84" fmla="*/ 407 w 461"/>
              <a:gd name="T85" fmla="*/ 327 h 461"/>
              <a:gd name="T86" fmla="*/ 354 w 461"/>
              <a:gd name="T87" fmla="*/ 292 h 4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461" h="461">
                <a:moveTo>
                  <a:pt x="230" y="8"/>
                </a:moveTo>
                <a:lnTo>
                  <a:pt x="230" y="8"/>
                </a:lnTo>
                <a:cubicBezTo>
                  <a:pt x="97" y="8"/>
                  <a:pt x="0" y="106"/>
                  <a:pt x="0" y="239"/>
                </a:cubicBezTo>
                <a:cubicBezTo>
                  <a:pt x="0" y="363"/>
                  <a:pt x="106" y="460"/>
                  <a:pt x="230" y="460"/>
                </a:cubicBezTo>
                <a:cubicBezTo>
                  <a:pt x="363" y="460"/>
                  <a:pt x="460" y="354"/>
                  <a:pt x="460" y="230"/>
                </a:cubicBezTo>
                <a:cubicBezTo>
                  <a:pt x="460" y="106"/>
                  <a:pt x="354" y="0"/>
                  <a:pt x="230" y="8"/>
                </a:cubicBezTo>
                <a:close/>
                <a:moveTo>
                  <a:pt x="230" y="35"/>
                </a:moveTo>
                <a:lnTo>
                  <a:pt x="230" y="35"/>
                </a:lnTo>
                <a:cubicBezTo>
                  <a:pt x="256" y="35"/>
                  <a:pt x="291" y="44"/>
                  <a:pt x="319" y="53"/>
                </a:cubicBezTo>
                <a:cubicBezTo>
                  <a:pt x="291" y="106"/>
                  <a:pt x="291" y="106"/>
                  <a:pt x="291" y="106"/>
                </a:cubicBezTo>
                <a:cubicBezTo>
                  <a:pt x="275" y="97"/>
                  <a:pt x="247" y="97"/>
                  <a:pt x="230" y="97"/>
                </a:cubicBezTo>
                <a:cubicBezTo>
                  <a:pt x="203" y="97"/>
                  <a:pt x="185" y="97"/>
                  <a:pt x="168" y="106"/>
                </a:cubicBezTo>
                <a:cubicBezTo>
                  <a:pt x="141" y="53"/>
                  <a:pt x="141" y="53"/>
                  <a:pt x="141" y="53"/>
                </a:cubicBezTo>
                <a:cubicBezTo>
                  <a:pt x="168" y="44"/>
                  <a:pt x="194" y="35"/>
                  <a:pt x="230" y="35"/>
                </a:cubicBezTo>
                <a:close/>
                <a:moveTo>
                  <a:pt x="106" y="292"/>
                </a:moveTo>
                <a:lnTo>
                  <a:pt x="106" y="292"/>
                </a:lnTo>
                <a:cubicBezTo>
                  <a:pt x="53" y="327"/>
                  <a:pt x="53" y="327"/>
                  <a:pt x="53" y="327"/>
                </a:cubicBezTo>
                <a:cubicBezTo>
                  <a:pt x="35" y="301"/>
                  <a:pt x="35" y="265"/>
                  <a:pt x="35" y="239"/>
                </a:cubicBezTo>
                <a:cubicBezTo>
                  <a:pt x="26" y="204"/>
                  <a:pt x="35" y="167"/>
                  <a:pt x="53" y="141"/>
                </a:cubicBezTo>
                <a:cubicBezTo>
                  <a:pt x="106" y="167"/>
                  <a:pt x="106" y="167"/>
                  <a:pt x="106" y="167"/>
                </a:cubicBezTo>
                <a:cubicBezTo>
                  <a:pt x="97" y="185"/>
                  <a:pt x="88" y="212"/>
                  <a:pt x="88" y="230"/>
                </a:cubicBezTo>
                <a:cubicBezTo>
                  <a:pt x="88" y="257"/>
                  <a:pt x="97" y="274"/>
                  <a:pt x="106" y="292"/>
                </a:cubicBezTo>
                <a:close/>
                <a:moveTo>
                  <a:pt x="230" y="433"/>
                </a:moveTo>
                <a:lnTo>
                  <a:pt x="230" y="433"/>
                </a:lnTo>
                <a:cubicBezTo>
                  <a:pt x="194" y="433"/>
                  <a:pt x="168" y="425"/>
                  <a:pt x="141" y="407"/>
                </a:cubicBezTo>
                <a:cubicBezTo>
                  <a:pt x="168" y="354"/>
                  <a:pt x="168" y="354"/>
                  <a:pt x="168" y="354"/>
                </a:cubicBezTo>
                <a:cubicBezTo>
                  <a:pt x="185" y="363"/>
                  <a:pt x="203" y="372"/>
                  <a:pt x="230" y="372"/>
                </a:cubicBezTo>
                <a:cubicBezTo>
                  <a:pt x="247" y="372"/>
                  <a:pt x="275" y="363"/>
                  <a:pt x="291" y="354"/>
                </a:cubicBezTo>
                <a:cubicBezTo>
                  <a:pt x="319" y="407"/>
                  <a:pt x="319" y="407"/>
                  <a:pt x="319" y="407"/>
                </a:cubicBezTo>
                <a:cubicBezTo>
                  <a:pt x="291" y="425"/>
                  <a:pt x="266" y="433"/>
                  <a:pt x="230" y="433"/>
                </a:cubicBezTo>
                <a:close/>
                <a:moveTo>
                  <a:pt x="230" y="345"/>
                </a:moveTo>
                <a:lnTo>
                  <a:pt x="230" y="345"/>
                </a:lnTo>
                <a:cubicBezTo>
                  <a:pt x="168" y="345"/>
                  <a:pt x="124" y="292"/>
                  <a:pt x="124" y="230"/>
                </a:cubicBezTo>
                <a:cubicBezTo>
                  <a:pt x="124" y="167"/>
                  <a:pt x="168" y="123"/>
                  <a:pt x="230" y="123"/>
                </a:cubicBezTo>
                <a:cubicBezTo>
                  <a:pt x="291" y="123"/>
                  <a:pt x="336" y="167"/>
                  <a:pt x="336" y="230"/>
                </a:cubicBezTo>
                <a:cubicBezTo>
                  <a:pt x="336" y="292"/>
                  <a:pt x="291" y="345"/>
                  <a:pt x="230" y="345"/>
                </a:cubicBezTo>
                <a:close/>
                <a:moveTo>
                  <a:pt x="354" y="292"/>
                </a:moveTo>
                <a:lnTo>
                  <a:pt x="354" y="292"/>
                </a:lnTo>
                <a:cubicBezTo>
                  <a:pt x="363" y="274"/>
                  <a:pt x="372" y="257"/>
                  <a:pt x="372" y="230"/>
                </a:cubicBezTo>
                <a:cubicBezTo>
                  <a:pt x="372" y="212"/>
                  <a:pt x="363" y="185"/>
                  <a:pt x="354" y="167"/>
                </a:cubicBezTo>
                <a:cubicBezTo>
                  <a:pt x="407" y="141"/>
                  <a:pt x="407" y="141"/>
                  <a:pt x="407" y="141"/>
                </a:cubicBezTo>
                <a:cubicBezTo>
                  <a:pt x="416" y="167"/>
                  <a:pt x="425" y="195"/>
                  <a:pt x="425" y="230"/>
                </a:cubicBezTo>
                <a:cubicBezTo>
                  <a:pt x="425" y="265"/>
                  <a:pt x="416" y="292"/>
                  <a:pt x="407" y="327"/>
                </a:cubicBezTo>
                <a:lnTo>
                  <a:pt x="354" y="292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  <a:effectLst/>
          <a:extLst/>
        </p:spPr>
        <p:txBody>
          <a:bodyPr wrap="none" lIns="38405" tIns="19202" rIns="38405" bIns="19202" anchor="ctr"/>
          <a:lstStyle/>
          <a:p>
            <a:endParaRPr lang="en-US" dirty="0"/>
          </a:p>
        </p:txBody>
      </p:sp>
      <p:sp>
        <p:nvSpPr>
          <p:cNvPr id="13" name="Freeform 97"/>
          <p:cNvSpPr>
            <a:spLocks noChangeArrowheads="1"/>
          </p:cNvSpPr>
          <p:nvPr/>
        </p:nvSpPr>
        <p:spPr bwMode="auto">
          <a:xfrm>
            <a:off x="2494646" y="1834027"/>
            <a:ext cx="301832" cy="345370"/>
          </a:xfrm>
          <a:custGeom>
            <a:avLst/>
            <a:gdLst>
              <a:gd name="T0" fmla="*/ 230 w 497"/>
              <a:gd name="T1" fmla="*/ 231 h 426"/>
              <a:gd name="T2" fmla="*/ 230 w 497"/>
              <a:gd name="T3" fmla="*/ 231 h 426"/>
              <a:gd name="T4" fmla="*/ 274 w 497"/>
              <a:gd name="T5" fmla="*/ 231 h 426"/>
              <a:gd name="T6" fmla="*/ 274 w 497"/>
              <a:gd name="T7" fmla="*/ 275 h 426"/>
              <a:gd name="T8" fmla="*/ 496 w 497"/>
              <a:gd name="T9" fmla="*/ 275 h 426"/>
              <a:gd name="T10" fmla="*/ 487 w 497"/>
              <a:gd name="T11" fmla="*/ 133 h 426"/>
              <a:gd name="T12" fmla="*/ 443 w 497"/>
              <a:gd name="T13" fmla="*/ 80 h 426"/>
              <a:gd name="T14" fmla="*/ 363 w 497"/>
              <a:gd name="T15" fmla="*/ 80 h 426"/>
              <a:gd name="T16" fmla="*/ 337 w 497"/>
              <a:gd name="T17" fmla="*/ 27 h 426"/>
              <a:gd name="T18" fmla="*/ 300 w 497"/>
              <a:gd name="T19" fmla="*/ 0 h 426"/>
              <a:gd name="T20" fmla="*/ 194 w 497"/>
              <a:gd name="T21" fmla="*/ 0 h 426"/>
              <a:gd name="T22" fmla="*/ 168 w 497"/>
              <a:gd name="T23" fmla="*/ 27 h 426"/>
              <a:gd name="T24" fmla="*/ 133 w 497"/>
              <a:gd name="T25" fmla="*/ 80 h 426"/>
              <a:gd name="T26" fmla="*/ 53 w 497"/>
              <a:gd name="T27" fmla="*/ 80 h 426"/>
              <a:gd name="T28" fmla="*/ 9 w 497"/>
              <a:gd name="T29" fmla="*/ 133 h 426"/>
              <a:gd name="T30" fmla="*/ 0 w 497"/>
              <a:gd name="T31" fmla="*/ 275 h 426"/>
              <a:gd name="T32" fmla="*/ 230 w 497"/>
              <a:gd name="T33" fmla="*/ 275 h 426"/>
              <a:gd name="T34" fmla="*/ 230 w 497"/>
              <a:gd name="T35" fmla="*/ 231 h 426"/>
              <a:gd name="T36" fmla="*/ 186 w 497"/>
              <a:gd name="T37" fmla="*/ 53 h 426"/>
              <a:gd name="T38" fmla="*/ 186 w 497"/>
              <a:gd name="T39" fmla="*/ 53 h 426"/>
              <a:gd name="T40" fmla="*/ 212 w 497"/>
              <a:gd name="T41" fmla="*/ 36 h 426"/>
              <a:gd name="T42" fmla="*/ 284 w 497"/>
              <a:gd name="T43" fmla="*/ 36 h 426"/>
              <a:gd name="T44" fmla="*/ 309 w 497"/>
              <a:gd name="T45" fmla="*/ 53 h 426"/>
              <a:gd name="T46" fmla="*/ 319 w 497"/>
              <a:gd name="T47" fmla="*/ 80 h 426"/>
              <a:gd name="T48" fmla="*/ 177 w 497"/>
              <a:gd name="T49" fmla="*/ 80 h 426"/>
              <a:gd name="T50" fmla="*/ 186 w 497"/>
              <a:gd name="T51" fmla="*/ 53 h 426"/>
              <a:gd name="T52" fmla="*/ 274 w 497"/>
              <a:gd name="T53" fmla="*/ 355 h 426"/>
              <a:gd name="T54" fmla="*/ 274 w 497"/>
              <a:gd name="T55" fmla="*/ 355 h 426"/>
              <a:gd name="T56" fmla="*/ 230 w 497"/>
              <a:gd name="T57" fmla="*/ 355 h 426"/>
              <a:gd name="T58" fmla="*/ 230 w 497"/>
              <a:gd name="T59" fmla="*/ 302 h 426"/>
              <a:gd name="T60" fmla="*/ 9 w 497"/>
              <a:gd name="T61" fmla="*/ 302 h 426"/>
              <a:gd name="T62" fmla="*/ 17 w 497"/>
              <a:gd name="T63" fmla="*/ 381 h 426"/>
              <a:gd name="T64" fmla="*/ 62 w 497"/>
              <a:gd name="T65" fmla="*/ 425 h 426"/>
              <a:gd name="T66" fmla="*/ 434 w 497"/>
              <a:gd name="T67" fmla="*/ 425 h 426"/>
              <a:gd name="T68" fmla="*/ 478 w 497"/>
              <a:gd name="T69" fmla="*/ 381 h 426"/>
              <a:gd name="T70" fmla="*/ 487 w 497"/>
              <a:gd name="T71" fmla="*/ 302 h 426"/>
              <a:gd name="T72" fmla="*/ 274 w 497"/>
              <a:gd name="T73" fmla="*/ 302 h 426"/>
              <a:gd name="T74" fmla="*/ 274 w 497"/>
              <a:gd name="T75" fmla="*/ 355 h 4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497" h="426">
                <a:moveTo>
                  <a:pt x="230" y="231"/>
                </a:moveTo>
                <a:lnTo>
                  <a:pt x="230" y="231"/>
                </a:lnTo>
                <a:cubicBezTo>
                  <a:pt x="274" y="231"/>
                  <a:pt x="274" y="231"/>
                  <a:pt x="274" y="231"/>
                </a:cubicBezTo>
                <a:cubicBezTo>
                  <a:pt x="274" y="275"/>
                  <a:pt x="274" y="275"/>
                  <a:pt x="274" y="275"/>
                </a:cubicBezTo>
                <a:cubicBezTo>
                  <a:pt x="496" y="275"/>
                  <a:pt x="496" y="275"/>
                  <a:pt x="496" y="275"/>
                </a:cubicBezTo>
                <a:cubicBezTo>
                  <a:pt x="496" y="275"/>
                  <a:pt x="496" y="168"/>
                  <a:pt x="487" y="133"/>
                </a:cubicBezTo>
                <a:cubicBezTo>
                  <a:pt x="487" y="97"/>
                  <a:pt x="478" y="80"/>
                  <a:pt x="443" y="80"/>
                </a:cubicBezTo>
                <a:cubicBezTo>
                  <a:pt x="363" y="80"/>
                  <a:pt x="363" y="80"/>
                  <a:pt x="363" y="80"/>
                </a:cubicBezTo>
                <a:cubicBezTo>
                  <a:pt x="345" y="53"/>
                  <a:pt x="337" y="27"/>
                  <a:pt x="337" y="27"/>
                </a:cubicBezTo>
                <a:cubicBezTo>
                  <a:pt x="328" y="9"/>
                  <a:pt x="319" y="0"/>
                  <a:pt x="300" y="0"/>
                </a:cubicBezTo>
                <a:cubicBezTo>
                  <a:pt x="194" y="0"/>
                  <a:pt x="194" y="0"/>
                  <a:pt x="194" y="0"/>
                </a:cubicBezTo>
                <a:cubicBezTo>
                  <a:pt x="177" y="0"/>
                  <a:pt x="168" y="9"/>
                  <a:pt x="168" y="27"/>
                </a:cubicBezTo>
                <a:cubicBezTo>
                  <a:pt x="159" y="27"/>
                  <a:pt x="150" y="53"/>
                  <a:pt x="133" y="80"/>
                </a:cubicBezTo>
                <a:cubicBezTo>
                  <a:pt x="53" y="80"/>
                  <a:pt x="53" y="80"/>
                  <a:pt x="53" y="80"/>
                </a:cubicBezTo>
                <a:cubicBezTo>
                  <a:pt x="17" y="80"/>
                  <a:pt x="9" y="97"/>
                  <a:pt x="9" y="133"/>
                </a:cubicBezTo>
                <a:cubicBezTo>
                  <a:pt x="0" y="168"/>
                  <a:pt x="0" y="275"/>
                  <a:pt x="0" y="275"/>
                </a:cubicBezTo>
                <a:cubicBezTo>
                  <a:pt x="230" y="275"/>
                  <a:pt x="230" y="275"/>
                  <a:pt x="230" y="275"/>
                </a:cubicBezTo>
                <a:lnTo>
                  <a:pt x="230" y="231"/>
                </a:lnTo>
                <a:close/>
                <a:moveTo>
                  <a:pt x="186" y="53"/>
                </a:moveTo>
                <a:lnTo>
                  <a:pt x="186" y="53"/>
                </a:lnTo>
                <a:cubicBezTo>
                  <a:pt x="194" y="44"/>
                  <a:pt x="194" y="36"/>
                  <a:pt x="212" y="36"/>
                </a:cubicBezTo>
                <a:cubicBezTo>
                  <a:pt x="284" y="36"/>
                  <a:pt x="284" y="36"/>
                  <a:pt x="284" y="36"/>
                </a:cubicBezTo>
                <a:cubicBezTo>
                  <a:pt x="300" y="36"/>
                  <a:pt x="300" y="44"/>
                  <a:pt x="309" y="53"/>
                </a:cubicBezTo>
                <a:cubicBezTo>
                  <a:pt x="309" y="53"/>
                  <a:pt x="319" y="71"/>
                  <a:pt x="319" y="80"/>
                </a:cubicBezTo>
                <a:cubicBezTo>
                  <a:pt x="177" y="80"/>
                  <a:pt x="177" y="80"/>
                  <a:pt x="177" y="80"/>
                </a:cubicBezTo>
                <a:cubicBezTo>
                  <a:pt x="186" y="71"/>
                  <a:pt x="186" y="53"/>
                  <a:pt x="186" y="53"/>
                </a:cubicBezTo>
                <a:close/>
                <a:moveTo>
                  <a:pt x="274" y="355"/>
                </a:moveTo>
                <a:lnTo>
                  <a:pt x="274" y="355"/>
                </a:lnTo>
                <a:cubicBezTo>
                  <a:pt x="230" y="355"/>
                  <a:pt x="230" y="355"/>
                  <a:pt x="230" y="355"/>
                </a:cubicBezTo>
                <a:cubicBezTo>
                  <a:pt x="230" y="302"/>
                  <a:pt x="230" y="302"/>
                  <a:pt x="230" y="302"/>
                </a:cubicBezTo>
                <a:cubicBezTo>
                  <a:pt x="9" y="302"/>
                  <a:pt x="9" y="302"/>
                  <a:pt x="9" y="302"/>
                </a:cubicBezTo>
                <a:cubicBezTo>
                  <a:pt x="9" y="302"/>
                  <a:pt x="17" y="346"/>
                  <a:pt x="17" y="381"/>
                </a:cubicBezTo>
                <a:cubicBezTo>
                  <a:pt x="17" y="399"/>
                  <a:pt x="26" y="425"/>
                  <a:pt x="62" y="425"/>
                </a:cubicBezTo>
                <a:cubicBezTo>
                  <a:pt x="434" y="425"/>
                  <a:pt x="434" y="425"/>
                  <a:pt x="434" y="425"/>
                </a:cubicBezTo>
                <a:cubicBezTo>
                  <a:pt x="469" y="425"/>
                  <a:pt x="478" y="399"/>
                  <a:pt x="478" y="381"/>
                </a:cubicBezTo>
                <a:cubicBezTo>
                  <a:pt x="478" y="346"/>
                  <a:pt x="487" y="302"/>
                  <a:pt x="487" y="302"/>
                </a:cubicBezTo>
                <a:cubicBezTo>
                  <a:pt x="274" y="302"/>
                  <a:pt x="274" y="302"/>
                  <a:pt x="274" y="302"/>
                </a:cubicBezTo>
                <a:lnTo>
                  <a:pt x="274" y="355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  <a:effectLst/>
          <a:extLst/>
        </p:spPr>
        <p:txBody>
          <a:bodyPr wrap="none" lIns="38405" tIns="19202" rIns="38405" bIns="19202" anchor="ctr"/>
          <a:lstStyle/>
          <a:p>
            <a:endParaRPr lang="en-US" dirty="0"/>
          </a:p>
        </p:txBody>
      </p:sp>
      <p:sp>
        <p:nvSpPr>
          <p:cNvPr id="14" name="Freeform 102"/>
          <p:cNvSpPr>
            <a:spLocks noChangeArrowheads="1"/>
          </p:cNvSpPr>
          <p:nvPr/>
        </p:nvSpPr>
        <p:spPr bwMode="auto">
          <a:xfrm>
            <a:off x="6397569" y="1859309"/>
            <a:ext cx="301832" cy="359610"/>
          </a:xfrm>
          <a:custGeom>
            <a:avLst/>
            <a:gdLst>
              <a:gd name="T0" fmla="*/ 80 w 498"/>
              <a:gd name="T1" fmla="*/ 151 h 445"/>
              <a:gd name="T2" fmla="*/ 80 w 498"/>
              <a:gd name="T3" fmla="*/ 151 h 445"/>
              <a:gd name="T4" fmla="*/ 142 w 498"/>
              <a:gd name="T5" fmla="*/ 169 h 445"/>
              <a:gd name="T6" fmla="*/ 151 w 498"/>
              <a:gd name="T7" fmla="*/ 169 h 445"/>
              <a:gd name="T8" fmla="*/ 195 w 498"/>
              <a:gd name="T9" fmla="*/ 134 h 445"/>
              <a:gd name="T10" fmla="*/ 195 w 498"/>
              <a:gd name="T11" fmla="*/ 125 h 445"/>
              <a:gd name="T12" fmla="*/ 178 w 498"/>
              <a:gd name="T13" fmla="*/ 107 h 445"/>
              <a:gd name="T14" fmla="*/ 275 w 498"/>
              <a:gd name="T15" fmla="*/ 10 h 445"/>
              <a:gd name="T16" fmla="*/ 195 w 498"/>
              <a:gd name="T17" fmla="*/ 0 h 445"/>
              <a:gd name="T18" fmla="*/ 107 w 498"/>
              <a:gd name="T19" fmla="*/ 54 h 445"/>
              <a:gd name="T20" fmla="*/ 72 w 498"/>
              <a:gd name="T21" fmla="*/ 81 h 445"/>
              <a:gd name="T22" fmla="*/ 53 w 498"/>
              <a:gd name="T23" fmla="*/ 116 h 445"/>
              <a:gd name="T24" fmla="*/ 18 w 498"/>
              <a:gd name="T25" fmla="*/ 125 h 445"/>
              <a:gd name="T26" fmla="*/ 0 w 498"/>
              <a:gd name="T27" fmla="*/ 143 h 445"/>
              <a:gd name="T28" fmla="*/ 0 w 498"/>
              <a:gd name="T29" fmla="*/ 151 h 445"/>
              <a:gd name="T30" fmla="*/ 36 w 498"/>
              <a:gd name="T31" fmla="*/ 187 h 445"/>
              <a:gd name="T32" fmla="*/ 53 w 498"/>
              <a:gd name="T33" fmla="*/ 196 h 445"/>
              <a:gd name="T34" fmla="*/ 72 w 498"/>
              <a:gd name="T35" fmla="*/ 178 h 445"/>
              <a:gd name="T36" fmla="*/ 80 w 498"/>
              <a:gd name="T37" fmla="*/ 151 h 445"/>
              <a:gd name="T38" fmla="*/ 222 w 498"/>
              <a:gd name="T39" fmla="*/ 160 h 445"/>
              <a:gd name="T40" fmla="*/ 222 w 498"/>
              <a:gd name="T41" fmla="*/ 160 h 445"/>
              <a:gd name="T42" fmla="*/ 213 w 498"/>
              <a:gd name="T43" fmla="*/ 160 h 445"/>
              <a:gd name="T44" fmla="*/ 178 w 498"/>
              <a:gd name="T45" fmla="*/ 187 h 445"/>
              <a:gd name="T46" fmla="*/ 169 w 498"/>
              <a:gd name="T47" fmla="*/ 204 h 445"/>
              <a:gd name="T48" fmla="*/ 381 w 498"/>
              <a:gd name="T49" fmla="*/ 435 h 445"/>
              <a:gd name="T50" fmla="*/ 399 w 498"/>
              <a:gd name="T51" fmla="*/ 435 h 445"/>
              <a:gd name="T52" fmla="*/ 426 w 498"/>
              <a:gd name="T53" fmla="*/ 417 h 445"/>
              <a:gd name="T54" fmla="*/ 426 w 498"/>
              <a:gd name="T55" fmla="*/ 400 h 445"/>
              <a:gd name="T56" fmla="*/ 222 w 498"/>
              <a:gd name="T57" fmla="*/ 160 h 445"/>
              <a:gd name="T58" fmla="*/ 497 w 498"/>
              <a:gd name="T59" fmla="*/ 63 h 445"/>
              <a:gd name="T60" fmla="*/ 497 w 498"/>
              <a:gd name="T61" fmla="*/ 63 h 445"/>
              <a:gd name="T62" fmla="*/ 479 w 498"/>
              <a:gd name="T63" fmla="*/ 54 h 445"/>
              <a:gd name="T64" fmla="*/ 461 w 498"/>
              <a:gd name="T65" fmla="*/ 89 h 445"/>
              <a:gd name="T66" fmla="*/ 408 w 498"/>
              <a:gd name="T67" fmla="*/ 107 h 445"/>
              <a:gd name="T68" fmla="*/ 399 w 498"/>
              <a:gd name="T69" fmla="*/ 63 h 445"/>
              <a:gd name="T70" fmla="*/ 417 w 498"/>
              <a:gd name="T71" fmla="*/ 19 h 445"/>
              <a:gd name="T72" fmla="*/ 408 w 498"/>
              <a:gd name="T73" fmla="*/ 10 h 445"/>
              <a:gd name="T74" fmla="*/ 337 w 498"/>
              <a:gd name="T75" fmla="*/ 72 h 445"/>
              <a:gd name="T76" fmla="*/ 319 w 498"/>
              <a:gd name="T77" fmla="*/ 151 h 445"/>
              <a:gd name="T78" fmla="*/ 284 w 498"/>
              <a:gd name="T79" fmla="*/ 187 h 445"/>
              <a:gd name="T80" fmla="*/ 319 w 498"/>
              <a:gd name="T81" fmla="*/ 231 h 445"/>
              <a:gd name="T82" fmla="*/ 364 w 498"/>
              <a:gd name="T83" fmla="*/ 187 h 445"/>
              <a:gd name="T84" fmla="*/ 408 w 498"/>
              <a:gd name="T85" fmla="*/ 178 h 445"/>
              <a:gd name="T86" fmla="*/ 488 w 498"/>
              <a:gd name="T87" fmla="*/ 143 h 445"/>
              <a:gd name="T88" fmla="*/ 497 w 498"/>
              <a:gd name="T89" fmla="*/ 63 h 445"/>
              <a:gd name="T90" fmla="*/ 72 w 498"/>
              <a:gd name="T91" fmla="*/ 400 h 445"/>
              <a:gd name="T92" fmla="*/ 72 w 498"/>
              <a:gd name="T93" fmla="*/ 400 h 445"/>
              <a:gd name="T94" fmla="*/ 72 w 498"/>
              <a:gd name="T95" fmla="*/ 417 h 445"/>
              <a:gd name="T96" fmla="*/ 89 w 498"/>
              <a:gd name="T97" fmla="*/ 444 h 445"/>
              <a:gd name="T98" fmla="*/ 107 w 498"/>
              <a:gd name="T99" fmla="*/ 435 h 445"/>
              <a:gd name="T100" fmla="*/ 231 w 498"/>
              <a:gd name="T101" fmla="*/ 320 h 445"/>
              <a:gd name="T102" fmla="*/ 195 w 498"/>
              <a:gd name="T103" fmla="*/ 275 h 445"/>
              <a:gd name="T104" fmla="*/ 72 w 498"/>
              <a:gd name="T105" fmla="*/ 400 h 4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498" h="445">
                <a:moveTo>
                  <a:pt x="80" y="151"/>
                </a:moveTo>
                <a:lnTo>
                  <a:pt x="80" y="151"/>
                </a:lnTo>
                <a:cubicBezTo>
                  <a:pt x="97" y="134"/>
                  <a:pt x="116" y="143"/>
                  <a:pt x="142" y="169"/>
                </a:cubicBezTo>
                <a:cubicBezTo>
                  <a:pt x="151" y="178"/>
                  <a:pt x="151" y="169"/>
                  <a:pt x="151" y="169"/>
                </a:cubicBezTo>
                <a:cubicBezTo>
                  <a:pt x="160" y="169"/>
                  <a:pt x="186" y="134"/>
                  <a:pt x="195" y="134"/>
                </a:cubicBezTo>
                <a:cubicBezTo>
                  <a:pt x="195" y="134"/>
                  <a:pt x="195" y="134"/>
                  <a:pt x="195" y="125"/>
                </a:cubicBezTo>
                <a:cubicBezTo>
                  <a:pt x="186" y="125"/>
                  <a:pt x="178" y="116"/>
                  <a:pt x="178" y="107"/>
                </a:cubicBezTo>
                <a:cubicBezTo>
                  <a:pt x="133" y="45"/>
                  <a:pt x="301" y="10"/>
                  <a:pt x="275" y="10"/>
                </a:cubicBezTo>
                <a:cubicBezTo>
                  <a:pt x="257" y="0"/>
                  <a:pt x="204" y="0"/>
                  <a:pt x="195" y="0"/>
                </a:cubicBezTo>
                <a:cubicBezTo>
                  <a:pt x="169" y="10"/>
                  <a:pt x="125" y="36"/>
                  <a:pt x="107" y="54"/>
                </a:cubicBezTo>
                <a:cubicBezTo>
                  <a:pt x="80" y="72"/>
                  <a:pt x="72" y="81"/>
                  <a:pt x="72" y="81"/>
                </a:cubicBezTo>
                <a:cubicBezTo>
                  <a:pt x="62" y="89"/>
                  <a:pt x="72" y="107"/>
                  <a:pt x="53" y="116"/>
                </a:cubicBezTo>
                <a:cubicBezTo>
                  <a:pt x="36" y="125"/>
                  <a:pt x="27" y="116"/>
                  <a:pt x="18" y="125"/>
                </a:cubicBezTo>
                <a:cubicBezTo>
                  <a:pt x="18" y="134"/>
                  <a:pt x="9" y="134"/>
                  <a:pt x="0" y="143"/>
                </a:cubicBezTo>
                <a:lnTo>
                  <a:pt x="0" y="151"/>
                </a:lnTo>
                <a:lnTo>
                  <a:pt x="36" y="187"/>
                </a:lnTo>
                <a:cubicBezTo>
                  <a:pt x="36" y="196"/>
                  <a:pt x="44" y="196"/>
                  <a:pt x="53" y="196"/>
                </a:cubicBezTo>
                <a:cubicBezTo>
                  <a:pt x="53" y="187"/>
                  <a:pt x="62" y="178"/>
                  <a:pt x="72" y="178"/>
                </a:cubicBezTo>
                <a:cubicBezTo>
                  <a:pt x="72" y="178"/>
                  <a:pt x="72" y="151"/>
                  <a:pt x="80" y="151"/>
                </a:cubicBezTo>
                <a:close/>
                <a:moveTo>
                  <a:pt x="222" y="160"/>
                </a:moveTo>
                <a:lnTo>
                  <a:pt x="222" y="160"/>
                </a:lnTo>
                <a:cubicBezTo>
                  <a:pt x="213" y="160"/>
                  <a:pt x="213" y="160"/>
                  <a:pt x="213" y="160"/>
                </a:cubicBezTo>
                <a:cubicBezTo>
                  <a:pt x="178" y="187"/>
                  <a:pt x="178" y="187"/>
                  <a:pt x="178" y="187"/>
                </a:cubicBezTo>
                <a:cubicBezTo>
                  <a:pt x="169" y="196"/>
                  <a:pt x="169" y="196"/>
                  <a:pt x="169" y="204"/>
                </a:cubicBezTo>
                <a:cubicBezTo>
                  <a:pt x="381" y="435"/>
                  <a:pt x="381" y="435"/>
                  <a:pt x="381" y="435"/>
                </a:cubicBezTo>
                <a:cubicBezTo>
                  <a:pt x="381" y="444"/>
                  <a:pt x="391" y="444"/>
                  <a:pt x="399" y="435"/>
                </a:cubicBezTo>
                <a:cubicBezTo>
                  <a:pt x="426" y="417"/>
                  <a:pt x="426" y="417"/>
                  <a:pt x="426" y="417"/>
                </a:cubicBezTo>
                <a:cubicBezTo>
                  <a:pt x="426" y="408"/>
                  <a:pt x="426" y="400"/>
                  <a:pt x="426" y="400"/>
                </a:cubicBezTo>
                <a:lnTo>
                  <a:pt x="222" y="160"/>
                </a:lnTo>
                <a:close/>
                <a:moveTo>
                  <a:pt x="497" y="63"/>
                </a:moveTo>
                <a:lnTo>
                  <a:pt x="497" y="63"/>
                </a:lnTo>
                <a:cubicBezTo>
                  <a:pt x="488" y="45"/>
                  <a:pt x="488" y="54"/>
                  <a:pt x="479" y="54"/>
                </a:cubicBezTo>
                <a:cubicBezTo>
                  <a:pt x="479" y="63"/>
                  <a:pt x="461" y="81"/>
                  <a:pt x="461" y="89"/>
                </a:cubicBezTo>
                <a:cubicBezTo>
                  <a:pt x="452" y="107"/>
                  <a:pt x="435" y="125"/>
                  <a:pt x="408" y="107"/>
                </a:cubicBezTo>
                <a:cubicBezTo>
                  <a:pt x="381" y="81"/>
                  <a:pt x="391" y="72"/>
                  <a:pt x="399" y="63"/>
                </a:cubicBezTo>
                <a:cubicBezTo>
                  <a:pt x="399" y="54"/>
                  <a:pt x="417" y="28"/>
                  <a:pt x="417" y="19"/>
                </a:cubicBezTo>
                <a:cubicBezTo>
                  <a:pt x="426" y="19"/>
                  <a:pt x="417" y="10"/>
                  <a:pt x="408" y="10"/>
                </a:cubicBezTo>
                <a:cubicBezTo>
                  <a:pt x="399" y="19"/>
                  <a:pt x="346" y="36"/>
                  <a:pt x="337" y="72"/>
                </a:cubicBezTo>
                <a:cubicBezTo>
                  <a:pt x="328" y="98"/>
                  <a:pt x="346" y="125"/>
                  <a:pt x="319" y="151"/>
                </a:cubicBezTo>
                <a:cubicBezTo>
                  <a:pt x="284" y="187"/>
                  <a:pt x="284" y="187"/>
                  <a:pt x="284" y="187"/>
                </a:cubicBezTo>
                <a:cubicBezTo>
                  <a:pt x="319" y="231"/>
                  <a:pt x="319" y="231"/>
                  <a:pt x="319" y="231"/>
                </a:cubicBezTo>
                <a:cubicBezTo>
                  <a:pt x="364" y="187"/>
                  <a:pt x="364" y="187"/>
                  <a:pt x="364" y="187"/>
                </a:cubicBezTo>
                <a:cubicBezTo>
                  <a:pt x="372" y="178"/>
                  <a:pt x="391" y="169"/>
                  <a:pt x="408" y="178"/>
                </a:cubicBezTo>
                <a:cubicBezTo>
                  <a:pt x="452" y="187"/>
                  <a:pt x="470" y="169"/>
                  <a:pt x="488" y="143"/>
                </a:cubicBezTo>
                <a:cubicBezTo>
                  <a:pt x="497" y="116"/>
                  <a:pt x="497" y="72"/>
                  <a:pt x="497" y="63"/>
                </a:cubicBezTo>
                <a:close/>
                <a:moveTo>
                  <a:pt x="72" y="400"/>
                </a:moveTo>
                <a:lnTo>
                  <a:pt x="72" y="400"/>
                </a:lnTo>
                <a:cubicBezTo>
                  <a:pt x="62" y="408"/>
                  <a:pt x="62" y="417"/>
                  <a:pt x="72" y="417"/>
                </a:cubicBezTo>
                <a:cubicBezTo>
                  <a:pt x="89" y="444"/>
                  <a:pt x="89" y="444"/>
                  <a:pt x="89" y="444"/>
                </a:cubicBezTo>
                <a:cubicBezTo>
                  <a:pt x="97" y="444"/>
                  <a:pt x="107" y="444"/>
                  <a:pt x="107" y="435"/>
                </a:cubicBezTo>
                <a:cubicBezTo>
                  <a:pt x="231" y="320"/>
                  <a:pt x="231" y="320"/>
                  <a:pt x="231" y="320"/>
                </a:cubicBezTo>
                <a:cubicBezTo>
                  <a:pt x="195" y="275"/>
                  <a:pt x="195" y="275"/>
                  <a:pt x="195" y="275"/>
                </a:cubicBezTo>
                <a:lnTo>
                  <a:pt x="72" y="40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  <a:effectLst/>
          <a:extLst/>
        </p:spPr>
        <p:txBody>
          <a:bodyPr wrap="none" lIns="38405" tIns="19202" rIns="38405" bIns="19202" anchor="ctr"/>
          <a:lstStyle/>
          <a:p>
            <a:endParaRPr lang="en-US" dirty="0"/>
          </a:p>
        </p:txBody>
      </p:sp>
      <p:sp>
        <p:nvSpPr>
          <p:cNvPr id="15" name="Freeform 104"/>
          <p:cNvSpPr>
            <a:spLocks noChangeArrowheads="1"/>
          </p:cNvSpPr>
          <p:nvPr/>
        </p:nvSpPr>
        <p:spPr bwMode="auto">
          <a:xfrm>
            <a:off x="532499" y="1870449"/>
            <a:ext cx="301832" cy="270598"/>
          </a:xfrm>
          <a:custGeom>
            <a:avLst/>
            <a:gdLst>
              <a:gd name="T0" fmla="*/ 203 w 497"/>
              <a:gd name="T1" fmla="*/ 257 h 337"/>
              <a:gd name="T2" fmla="*/ 203 w 497"/>
              <a:gd name="T3" fmla="*/ 257 h 337"/>
              <a:gd name="T4" fmla="*/ 221 w 497"/>
              <a:gd name="T5" fmla="*/ 327 h 337"/>
              <a:gd name="T6" fmla="*/ 283 w 497"/>
              <a:gd name="T7" fmla="*/ 310 h 337"/>
              <a:gd name="T8" fmla="*/ 398 w 497"/>
              <a:gd name="T9" fmla="*/ 9 h 337"/>
              <a:gd name="T10" fmla="*/ 203 w 497"/>
              <a:gd name="T11" fmla="*/ 257 h 337"/>
              <a:gd name="T12" fmla="*/ 248 w 497"/>
              <a:gd name="T13" fmla="*/ 71 h 337"/>
              <a:gd name="T14" fmla="*/ 248 w 497"/>
              <a:gd name="T15" fmla="*/ 71 h 337"/>
              <a:gd name="T16" fmla="*/ 274 w 497"/>
              <a:gd name="T17" fmla="*/ 71 h 337"/>
              <a:gd name="T18" fmla="*/ 310 w 497"/>
              <a:gd name="T19" fmla="*/ 26 h 337"/>
              <a:gd name="T20" fmla="*/ 248 w 497"/>
              <a:gd name="T21" fmla="*/ 17 h 337"/>
              <a:gd name="T22" fmla="*/ 0 w 497"/>
              <a:gd name="T23" fmla="*/ 283 h 337"/>
              <a:gd name="T24" fmla="*/ 0 w 497"/>
              <a:gd name="T25" fmla="*/ 310 h 337"/>
              <a:gd name="T26" fmla="*/ 26 w 497"/>
              <a:gd name="T27" fmla="*/ 336 h 337"/>
              <a:gd name="T28" fmla="*/ 53 w 497"/>
              <a:gd name="T29" fmla="*/ 310 h 337"/>
              <a:gd name="T30" fmla="*/ 53 w 497"/>
              <a:gd name="T31" fmla="*/ 283 h 337"/>
              <a:gd name="T32" fmla="*/ 248 w 497"/>
              <a:gd name="T33" fmla="*/ 71 h 337"/>
              <a:gd name="T34" fmla="*/ 425 w 497"/>
              <a:gd name="T35" fmla="*/ 98 h 337"/>
              <a:gd name="T36" fmla="*/ 425 w 497"/>
              <a:gd name="T37" fmla="*/ 98 h 337"/>
              <a:gd name="T38" fmla="*/ 407 w 497"/>
              <a:gd name="T39" fmla="*/ 151 h 337"/>
              <a:gd name="T40" fmla="*/ 442 w 497"/>
              <a:gd name="T41" fmla="*/ 283 h 337"/>
              <a:gd name="T42" fmla="*/ 442 w 497"/>
              <a:gd name="T43" fmla="*/ 310 h 337"/>
              <a:gd name="T44" fmla="*/ 469 w 497"/>
              <a:gd name="T45" fmla="*/ 336 h 337"/>
              <a:gd name="T46" fmla="*/ 469 w 497"/>
              <a:gd name="T47" fmla="*/ 336 h 337"/>
              <a:gd name="T48" fmla="*/ 496 w 497"/>
              <a:gd name="T49" fmla="*/ 310 h 337"/>
              <a:gd name="T50" fmla="*/ 496 w 497"/>
              <a:gd name="T51" fmla="*/ 283 h 337"/>
              <a:gd name="T52" fmla="*/ 425 w 497"/>
              <a:gd name="T53" fmla="*/ 98 h 3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497" h="337">
                <a:moveTo>
                  <a:pt x="203" y="257"/>
                </a:moveTo>
                <a:lnTo>
                  <a:pt x="203" y="257"/>
                </a:lnTo>
                <a:cubicBezTo>
                  <a:pt x="186" y="283"/>
                  <a:pt x="194" y="310"/>
                  <a:pt x="221" y="327"/>
                </a:cubicBezTo>
                <a:cubicBezTo>
                  <a:pt x="239" y="336"/>
                  <a:pt x="266" y="336"/>
                  <a:pt x="283" y="310"/>
                </a:cubicBezTo>
                <a:cubicBezTo>
                  <a:pt x="301" y="274"/>
                  <a:pt x="407" y="9"/>
                  <a:pt x="398" y="9"/>
                </a:cubicBezTo>
                <a:cubicBezTo>
                  <a:pt x="389" y="0"/>
                  <a:pt x="221" y="230"/>
                  <a:pt x="203" y="257"/>
                </a:cubicBezTo>
                <a:close/>
                <a:moveTo>
                  <a:pt x="248" y="71"/>
                </a:moveTo>
                <a:lnTo>
                  <a:pt x="248" y="71"/>
                </a:lnTo>
                <a:cubicBezTo>
                  <a:pt x="257" y="71"/>
                  <a:pt x="266" y="71"/>
                  <a:pt x="274" y="71"/>
                </a:cubicBezTo>
                <a:cubicBezTo>
                  <a:pt x="292" y="53"/>
                  <a:pt x="301" y="44"/>
                  <a:pt x="310" y="26"/>
                </a:cubicBezTo>
                <a:cubicBezTo>
                  <a:pt x="292" y="17"/>
                  <a:pt x="274" y="17"/>
                  <a:pt x="248" y="17"/>
                </a:cubicBezTo>
                <a:cubicBezTo>
                  <a:pt x="106" y="17"/>
                  <a:pt x="0" y="133"/>
                  <a:pt x="0" y="283"/>
                </a:cubicBezTo>
                <a:cubicBezTo>
                  <a:pt x="0" y="292"/>
                  <a:pt x="0" y="301"/>
                  <a:pt x="0" y="310"/>
                </a:cubicBezTo>
                <a:cubicBezTo>
                  <a:pt x="0" y="327"/>
                  <a:pt x="17" y="336"/>
                  <a:pt x="26" y="336"/>
                </a:cubicBezTo>
                <a:cubicBezTo>
                  <a:pt x="44" y="336"/>
                  <a:pt x="53" y="319"/>
                  <a:pt x="53" y="310"/>
                </a:cubicBezTo>
                <a:cubicBezTo>
                  <a:pt x="53" y="301"/>
                  <a:pt x="53" y="292"/>
                  <a:pt x="53" y="283"/>
                </a:cubicBezTo>
                <a:cubicBezTo>
                  <a:pt x="53" y="160"/>
                  <a:pt x="132" y="71"/>
                  <a:pt x="248" y="71"/>
                </a:cubicBezTo>
                <a:close/>
                <a:moveTo>
                  <a:pt x="425" y="98"/>
                </a:moveTo>
                <a:lnTo>
                  <a:pt x="425" y="98"/>
                </a:lnTo>
                <a:cubicBezTo>
                  <a:pt x="416" y="115"/>
                  <a:pt x="416" y="133"/>
                  <a:pt x="407" y="151"/>
                </a:cubicBezTo>
                <a:cubicBezTo>
                  <a:pt x="433" y="186"/>
                  <a:pt x="442" y="239"/>
                  <a:pt x="442" y="283"/>
                </a:cubicBezTo>
                <a:cubicBezTo>
                  <a:pt x="442" y="292"/>
                  <a:pt x="442" y="301"/>
                  <a:pt x="442" y="310"/>
                </a:cubicBezTo>
                <a:cubicBezTo>
                  <a:pt x="442" y="319"/>
                  <a:pt x="451" y="336"/>
                  <a:pt x="469" y="336"/>
                </a:cubicBezTo>
                <a:lnTo>
                  <a:pt x="469" y="336"/>
                </a:lnTo>
                <a:cubicBezTo>
                  <a:pt x="478" y="336"/>
                  <a:pt x="496" y="327"/>
                  <a:pt x="496" y="310"/>
                </a:cubicBezTo>
                <a:cubicBezTo>
                  <a:pt x="496" y="301"/>
                  <a:pt x="496" y="292"/>
                  <a:pt x="496" y="283"/>
                </a:cubicBezTo>
                <a:cubicBezTo>
                  <a:pt x="496" y="213"/>
                  <a:pt x="469" y="151"/>
                  <a:pt x="425" y="98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  <a:effectLst/>
          <a:extLst/>
        </p:spPr>
        <p:txBody>
          <a:bodyPr wrap="none" lIns="38405" tIns="19202" rIns="38405" bIns="19202" anchor="ctr"/>
          <a:lstStyle/>
          <a:p>
            <a:endParaRPr lang="en-US" dirty="0"/>
          </a:p>
        </p:txBody>
      </p:sp>
      <p:sp>
        <p:nvSpPr>
          <p:cNvPr id="16" name="Freeform 110"/>
          <p:cNvSpPr>
            <a:spLocks noChangeArrowheads="1"/>
          </p:cNvSpPr>
          <p:nvPr/>
        </p:nvSpPr>
        <p:spPr bwMode="auto">
          <a:xfrm>
            <a:off x="8359716" y="1923777"/>
            <a:ext cx="280461" cy="302644"/>
          </a:xfrm>
          <a:custGeom>
            <a:avLst/>
            <a:gdLst>
              <a:gd name="T0" fmla="*/ 444 w 462"/>
              <a:gd name="T1" fmla="*/ 9 h 373"/>
              <a:gd name="T2" fmla="*/ 444 w 462"/>
              <a:gd name="T3" fmla="*/ 9 h 373"/>
              <a:gd name="T4" fmla="*/ 9 w 462"/>
              <a:gd name="T5" fmla="*/ 160 h 373"/>
              <a:gd name="T6" fmla="*/ 9 w 462"/>
              <a:gd name="T7" fmla="*/ 169 h 373"/>
              <a:gd name="T8" fmla="*/ 98 w 462"/>
              <a:gd name="T9" fmla="*/ 213 h 373"/>
              <a:gd name="T10" fmla="*/ 98 w 462"/>
              <a:gd name="T11" fmla="*/ 213 h 373"/>
              <a:gd name="T12" fmla="*/ 160 w 462"/>
              <a:gd name="T13" fmla="*/ 230 h 373"/>
              <a:gd name="T14" fmla="*/ 434 w 462"/>
              <a:gd name="T15" fmla="*/ 35 h 373"/>
              <a:gd name="T16" fmla="*/ 434 w 462"/>
              <a:gd name="T17" fmla="*/ 35 h 373"/>
              <a:gd name="T18" fmla="*/ 240 w 462"/>
              <a:gd name="T19" fmla="*/ 248 h 373"/>
              <a:gd name="T20" fmla="*/ 240 w 462"/>
              <a:gd name="T21" fmla="*/ 248 h 373"/>
              <a:gd name="T22" fmla="*/ 231 w 462"/>
              <a:gd name="T23" fmla="*/ 257 h 373"/>
              <a:gd name="T24" fmla="*/ 240 w 462"/>
              <a:gd name="T25" fmla="*/ 266 h 373"/>
              <a:gd name="T26" fmla="*/ 240 w 462"/>
              <a:gd name="T27" fmla="*/ 266 h 373"/>
              <a:gd name="T28" fmla="*/ 363 w 462"/>
              <a:gd name="T29" fmla="*/ 337 h 373"/>
              <a:gd name="T30" fmla="*/ 390 w 462"/>
              <a:gd name="T31" fmla="*/ 328 h 373"/>
              <a:gd name="T32" fmla="*/ 461 w 462"/>
              <a:gd name="T33" fmla="*/ 18 h 373"/>
              <a:gd name="T34" fmla="*/ 444 w 462"/>
              <a:gd name="T35" fmla="*/ 9 h 373"/>
              <a:gd name="T36" fmla="*/ 160 w 462"/>
              <a:gd name="T37" fmla="*/ 363 h 373"/>
              <a:gd name="T38" fmla="*/ 160 w 462"/>
              <a:gd name="T39" fmla="*/ 363 h 373"/>
              <a:gd name="T40" fmla="*/ 169 w 462"/>
              <a:gd name="T41" fmla="*/ 372 h 373"/>
              <a:gd name="T42" fmla="*/ 240 w 462"/>
              <a:gd name="T43" fmla="*/ 310 h 373"/>
              <a:gd name="T44" fmla="*/ 160 w 462"/>
              <a:gd name="T45" fmla="*/ 266 h 373"/>
              <a:gd name="T46" fmla="*/ 160 w 462"/>
              <a:gd name="T47" fmla="*/ 363 h 3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462" h="373">
                <a:moveTo>
                  <a:pt x="444" y="9"/>
                </a:moveTo>
                <a:lnTo>
                  <a:pt x="444" y="9"/>
                </a:lnTo>
                <a:cubicBezTo>
                  <a:pt x="434" y="9"/>
                  <a:pt x="18" y="160"/>
                  <a:pt x="9" y="160"/>
                </a:cubicBezTo>
                <a:cubicBezTo>
                  <a:pt x="0" y="160"/>
                  <a:pt x="0" y="169"/>
                  <a:pt x="9" y="169"/>
                </a:cubicBezTo>
                <a:cubicBezTo>
                  <a:pt x="18" y="177"/>
                  <a:pt x="98" y="213"/>
                  <a:pt x="98" y="213"/>
                </a:cubicBezTo>
                <a:lnTo>
                  <a:pt x="98" y="213"/>
                </a:lnTo>
                <a:cubicBezTo>
                  <a:pt x="160" y="230"/>
                  <a:pt x="160" y="230"/>
                  <a:pt x="160" y="230"/>
                </a:cubicBezTo>
                <a:cubicBezTo>
                  <a:pt x="160" y="230"/>
                  <a:pt x="425" y="35"/>
                  <a:pt x="434" y="35"/>
                </a:cubicBezTo>
                <a:cubicBezTo>
                  <a:pt x="434" y="26"/>
                  <a:pt x="434" y="35"/>
                  <a:pt x="434" y="35"/>
                </a:cubicBezTo>
                <a:lnTo>
                  <a:pt x="240" y="248"/>
                </a:lnTo>
                <a:lnTo>
                  <a:pt x="240" y="248"/>
                </a:lnTo>
                <a:cubicBezTo>
                  <a:pt x="231" y="257"/>
                  <a:pt x="231" y="257"/>
                  <a:pt x="231" y="257"/>
                </a:cubicBezTo>
                <a:cubicBezTo>
                  <a:pt x="240" y="266"/>
                  <a:pt x="240" y="266"/>
                  <a:pt x="240" y="266"/>
                </a:cubicBezTo>
                <a:lnTo>
                  <a:pt x="240" y="266"/>
                </a:lnTo>
                <a:cubicBezTo>
                  <a:pt x="240" y="266"/>
                  <a:pt x="363" y="328"/>
                  <a:pt x="363" y="337"/>
                </a:cubicBezTo>
                <a:cubicBezTo>
                  <a:pt x="372" y="337"/>
                  <a:pt x="381" y="337"/>
                  <a:pt x="390" y="328"/>
                </a:cubicBezTo>
                <a:cubicBezTo>
                  <a:pt x="390" y="319"/>
                  <a:pt x="461" y="26"/>
                  <a:pt x="461" y="18"/>
                </a:cubicBezTo>
                <a:cubicBezTo>
                  <a:pt x="461" y="9"/>
                  <a:pt x="453" y="0"/>
                  <a:pt x="444" y="9"/>
                </a:cubicBezTo>
                <a:close/>
                <a:moveTo>
                  <a:pt x="160" y="363"/>
                </a:moveTo>
                <a:lnTo>
                  <a:pt x="160" y="363"/>
                </a:lnTo>
                <a:cubicBezTo>
                  <a:pt x="160" y="372"/>
                  <a:pt x="160" y="372"/>
                  <a:pt x="169" y="372"/>
                </a:cubicBezTo>
                <a:cubicBezTo>
                  <a:pt x="169" y="363"/>
                  <a:pt x="240" y="310"/>
                  <a:pt x="240" y="310"/>
                </a:cubicBezTo>
                <a:cubicBezTo>
                  <a:pt x="160" y="266"/>
                  <a:pt x="160" y="266"/>
                  <a:pt x="160" y="266"/>
                </a:cubicBezTo>
                <a:lnTo>
                  <a:pt x="160" y="363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  <a:effectLst/>
          <a:extLst/>
        </p:spPr>
        <p:txBody>
          <a:bodyPr wrap="none" lIns="38405" tIns="19202" rIns="38405" bIns="19202" anchor="ctr"/>
          <a:lstStyle/>
          <a:p>
            <a:endParaRPr lang="en-US" dirty="0"/>
          </a:p>
        </p:txBody>
      </p:sp>
      <p:sp>
        <p:nvSpPr>
          <p:cNvPr id="54" name="Subtitle 2"/>
          <p:cNvSpPr txBox="1">
            <a:spLocks/>
          </p:cNvSpPr>
          <p:nvPr/>
        </p:nvSpPr>
        <p:spPr>
          <a:xfrm>
            <a:off x="2728151" y="3006873"/>
            <a:ext cx="1728642" cy="1178211"/>
          </a:xfrm>
          <a:prstGeom prst="rect">
            <a:avLst/>
          </a:prstGeom>
        </p:spPr>
        <p:txBody>
          <a:bodyPr vert="horz" lIns="102372" tIns="51185" rIns="102372" bIns="51185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100" dirty="0">
                <a:solidFill>
                  <a:schemeClr val="tx2"/>
                </a:solidFill>
                <a:cs typeface="Lato Light"/>
              </a:rPr>
              <a:t>DB</a:t>
            </a:r>
            <a:r>
              <a:rPr lang="ko-KR" altLang="en-US" sz="1100" dirty="0">
                <a:solidFill>
                  <a:schemeClr val="tx2"/>
                </a:solidFill>
                <a:cs typeface="Lato Light"/>
              </a:rPr>
              <a:t>에서 자료 추출 후 각종 </a:t>
            </a:r>
            <a:r>
              <a:rPr lang="en-US" altLang="ko-KR" sz="1100" dirty="0" smtClean="0">
                <a:solidFill>
                  <a:schemeClr val="tx2"/>
                </a:solidFill>
                <a:cs typeface="Lato Light"/>
              </a:rPr>
              <a:t>validation </a:t>
            </a:r>
            <a:r>
              <a:rPr lang="ko-KR" altLang="en-US" sz="1100" dirty="0">
                <a:solidFill>
                  <a:schemeClr val="tx2"/>
                </a:solidFill>
                <a:cs typeface="Lato Light"/>
              </a:rPr>
              <a:t>→</a:t>
            </a:r>
            <a:endParaRPr lang="en-US" altLang="ko-KR" sz="1100" dirty="0" smtClean="0">
              <a:solidFill>
                <a:schemeClr val="tx2"/>
              </a:solidFill>
              <a:cs typeface="Lato Light"/>
            </a:endParaRPr>
          </a:p>
          <a:p>
            <a:pPr marL="0" indent="0">
              <a:buNone/>
            </a:pPr>
            <a:r>
              <a:rPr lang="ko-KR" altLang="en-US" sz="1100" dirty="0" smtClean="0">
                <a:solidFill>
                  <a:schemeClr val="tx2"/>
                </a:solidFill>
                <a:cs typeface="Lato Light"/>
              </a:rPr>
              <a:t>오류 교정 </a:t>
            </a:r>
            <a:r>
              <a:rPr lang="ko-KR" altLang="en-US" sz="1100" dirty="0">
                <a:solidFill>
                  <a:schemeClr val="tx2"/>
                </a:solidFill>
                <a:cs typeface="Lato Light"/>
              </a:rPr>
              <a:t>→</a:t>
            </a:r>
            <a:endParaRPr lang="en-US" altLang="ko-KR" sz="1100" dirty="0" smtClean="0">
              <a:solidFill>
                <a:schemeClr val="tx2"/>
              </a:solidFill>
              <a:cs typeface="Lato Light"/>
            </a:endParaRPr>
          </a:p>
          <a:p>
            <a:pPr marL="0" indent="0">
              <a:buNone/>
            </a:pPr>
            <a:r>
              <a:rPr lang="ko-KR" altLang="en-US" sz="1100" dirty="0" smtClean="0">
                <a:solidFill>
                  <a:schemeClr val="tx2"/>
                </a:solidFill>
                <a:cs typeface="Lato Light"/>
              </a:rPr>
              <a:t>확인</a:t>
            </a:r>
            <a:endParaRPr lang="en-US" altLang="ko-KR" sz="1100" dirty="0" smtClean="0">
              <a:solidFill>
                <a:schemeClr val="tx2"/>
              </a:solidFill>
              <a:cs typeface="Lato Light"/>
            </a:endParaRPr>
          </a:p>
          <a:p>
            <a:pPr marL="0" indent="0">
              <a:buNone/>
            </a:pPr>
            <a:endParaRPr lang="en-US" altLang="ko-KR" sz="1100" dirty="0">
              <a:solidFill>
                <a:schemeClr val="tx2"/>
              </a:solidFill>
              <a:cs typeface="Lato Light"/>
            </a:endParaRPr>
          </a:p>
        </p:txBody>
      </p:sp>
      <p:sp>
        <p:nvSpPr>
          <p:cNvPr id="55" name="폭발 2 54"/>
          <p:cNvSpPr/>
          <p:nvPr/>
        </p:nvSpPr>
        <p:spPr>
          <a:xfrm>
            <a:off x="3357333" y="2348725"/>
            <a:ext cx="504366" cy="504366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폭발 2 55"/>
          <p:cNvSpPr/>
          <p:nvPr/>
        </p:nvSpPr>
        <p:spPr>
          <a:xfrm>
            <a:off x="5270377" y="2348724"/>
            <a:ext cx="504366" cy="504366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폭발 2 56"/>
          <p:cNvSpPr/>
          <p:nvPr/>
        </p:nvSpPr>
        <p:spPr>
          <a:xfrm>
            <a:off x="7263911" y="2348724"/>
            <a:ext cx="504366" cy="504366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8" name="그룹 67"/>
          <p:cNvGrpSpPr/>
          <p:nvPr/>
        </p:nvGrpSpPr>
        <p:grpSpPr>
          <a:xfrm>
            <a:off x="429746" y="4050327"/>
            <a:ext cx="8210431" cy="2408616"/>
            <a:chOff x="429746" y="4050327"/>
            <a:chExt cx="8210431" cy="2408616"/>
          </a:xfrm>
        </p:grpSpPr>
        <p:sp>
          <p:nvSpPr>
            <p:cNvPr id="48" name="Oval 5"/>
            <p:cNvSpPr/>
            <p:nvPr/>
          </p:nvSpPr>
          <p:spPr>
            <a:xfrm>
              <a:off x="497806" y="4848684"/>
              <a:ext cx="325840" cy="432048"/>
            </a:xfrm>
            <a:prstGeom prst="ellipse">
              <a:avLst/>
            </a:prstGeom>
            <a:solidFill>
              <a:schemeClr val="bg2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Rectangle 6"/>
            <p:cNvSpPr/>
            <p:nvPr/>
          </p:nvSpPr>
          <p:spPr>
            <a:xfrm>
              <a:off x="774311" y="5018988"/>
              <a:ext cx="7682960" cy="91440"/>
            </a:xfrm>
            <a:prstGeom prst="rect">
              <a:avLst/>
            </a:prstGeom>
            <a:solidFill>
              <a:schemeClr val="bg2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" name="Oval 7"/>
            <p:cNvSpPr/>
            <p:nvPr/>
          </p:nvSpPr>
          <p:spPr>
            <a:xfrm>
              <a:off x="2451939" y="4848684"/>
              <a:ext cx="325840" cy="432048"/>
            </a:xfrm>
            <a:prstGeom prst="ellipse">
              <a:avLst/>
            </a:prstGeom>
            <a:solidFill>
              <a:schemeClr val="bg2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Oval 10"/>
            <p:cNvSpPr/>
            <p:nvPr/>
          </p:nvSpPr>
          <p:spPr>
            <a:xfrm>
              <a:off x="8314337" y="4848684"/>
              <a:ext cx="325840" cy="432048"/>
            </a:xfrm>
            <a:prstGeom prst="ellipse">
              <a:avLst/>
            </a:prstGeom>
            <a:solidFill>
              <a:schemeClr val="bg2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Rectangle 11"/>
            <p:cNvSpPr/>
            <p:nvPr/>
          </p:nvSpPr>
          <p:spPr>
            <a:xfrm>
              <a:off x="740896" y="5041848"/>
              <a:ext cx="7770815" cy="4571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Oval 13"/>
            <p:cNvSpPr/>
            <p:nvPr/>
          </p:nvSpPr>
          <p:spPr>
            <a:xfrm>
              <a:off x="523530" y="4881828"/>
              <a:ext cx="274391" cy="36576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Freeform 97"/>
            <p:cNvSpPr>
              <a:spLocks noChangeArrowheads="1"/>
            </p:cNvSpPr>
            <p:nvPr/>
          </p:nvSpPr>
          <p:spPr bwMode="auto">
            <a:xfrm>
              <a:off x="2471957" y="4297827"/>
              <a:ext cx="301832" cy="345370"/>
            </a:xfrm>
            <a:custGeom>
              <a:avLst/>
              <a:gdLst>
                <a:gd name="T0" fmla="*/ 230 w 497"/>
                <a:gd name="T1" fmla="*/ 231 h 426"/>
                <a:gd name="T2" fmla="*/ 230 w 497"/>
                <a:gd name="T3" fmla="*/ 231 h 426"/>
                <a:gd name="T4" fmla="*/ 274 w 497"/>
                <a:gd name="T5" fmla="*/ 231 h 426"/>
                <a:gd name="T6" fmla="*/ 274 w 497"/>
                <a:gd name="T7" fmla="*/ 275 h 426"/>
                <a:gd name="T8" fmla="*/ 496 w 497"/>
                <a:gd name="T9" fmla="*/ 275 h 426"/>
                <a:gd name="T10" fmla="*/ 487 w 497"/>
                <a:gd name="T11" fmla="*/ 133 h 426"/>
                <a:gd name="T12" fmla="*/ 443 w 497"/>
                <a:gd name="T13" fmla="*/ 80 h 426"/>
                <a:gd name="T14" fmla="*/ 363 w 497"/>
                <a:gd name="T15" fmla="*/ 80 h 426"/>
                <a:gd name="T16" fmla="*/ 337 w 497"/>
                <a:gd name="T17" fmla="*/ 27 h 426"/>
                <a:gd name="T18" fmla="*/ 300 w 497"/>
                <a:gd name="T19" fmla="*/ 0 h 426"/>
                <a:gd name="T20" fmla="*/ 194 w 497"/>
                <a:gd name="T21" fmla="*/ 0 h 426"/>
                <a:gd name="T22" fmla="*/ 168 w 497"/>
                <a:gd name="T23" fmla="*/ 27 h 426"/>
                <a:gd name="T24" fmla="*/ 133 w 497"/>
                <a:gd name="T25" fmla="*/ 80 h 426"/>
                <a:gd name="T26" fmla="*/ 53 w 497"/>
                <a:gd name="T27" fmla="*/ 80 h 426"/>
                <a:gd name="T28" fmla="*/ 9 w 497"/>
                <a:gd name="T29" fmla="*/ 133 h 426"/>
                <a:gd name="T30" fmla="*/ 0 w 497"/>
                <a:gd name="T31" fmla="*/ 275 h 426"/>
                <a:gd name="T32" fmla="*/ 230 w 497"/>
                <a:gd name="T33" fmla="*/ 275 h 426"/>
                <a:gd name="T34" fmla="*/ 230 w 497"/>
                <a:gd name="T35" fmla="*/ 231 h 426"/>
                <a:gd name="T36" fmla="*/ 186 w 497"/>
                <a:gd name="T37" fmla="*/ 53 h 426"/>
                <a:gd name="T38" fmla="*/ 186 w 497"/>
                <a:gd name="T39" fmla="*/ 53 h 426"/>
                <a:gd name="T40" fmla="*/ 212 w 497"/>
                <a:gd name="T41" fmla="*/ 36 h 426"/>
                <a:gd name="T42" fmla="*/ 284 w 497"/>
                <a:gd name="T43" fmla="*/ 36 h 426"/>
                <a:gd name="T44" fmla="*/ 309 w 497"/>
                <a:gd name="T45" fmla="*/ 53 h 426"/>
                <a:gd name="T46" fmla="*/ 319 w 497"/>
                <a:gd name="T47" fmla="*/ 80 h 426"/>
                <a:gd name="T48" fmla="*/ 177 w 497"/>
                <a:gd name="T49" fmla="*/ 80 h 426"/>
                <a:gd name="T50" fmla="*/ 186 w 497"/>
                <a:gd name="T51" fmla="*/ 53 h 426"/>
                <a:gd name="T52" fmla="*/ 274 w 497"/>
                <a:gd name="T53" fmla="*/ 355 h 426"/>
                <a:gd name="T54" fmla="*/ 274 w 497"/>
                <a:gd name="T55" fmla="*/ 355 h 426"/>
                <a:gd name="T56" fmla="*/ 230 w 497"/>
                <a:gd name="T57" fmla="*/ 355 h 426"/>
                <a:gd name="T58" fmla="*/ 230 w 497"/>
                <a:gd name="T59" fmla="*/ 302 h 426"/>
                <a:gd name="T60" fmla="*/ 9 w 497"/>
                <a:gd name="T61" fmla="*/ 302 h 426"/>
                <a:gd name="T62" fmla="*/ 17 w 497"/>
                <a:gd name="T63" fmla="*/ 381 h 426"/>
                <a:gd name="T64" fmla="*/ 62 w 497"/>
                <a:gd name="T65" fmla="*/ 425 h 426"/>
                <a:gd name="T66" fmla="*/ 434 w 497"/>
                <a:gd name="T67" fmla="*/ 425 h 426"/>
                <a:gd name="T68" fmla="*/ 478 w 497"/>
                <a:gd name="T69" fmla="*/ 381 h 426"/>
                <a:gd name="T70" fmla="*/ 487 w 497"/>
                <a:gd name="T71" fmla="*/ 302 h 426"/>
                <a:gd name="T72" fmla="*/ 274 w 497"/>
                <a:gd name="T73" fmla="*/ 302 h 426"/>
                <a:gd name="T74" fmla="*/ 274 w 497"/>
                <a:gd name="T75" fmla="*/ 355 h 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97" h="426">
                  <a:moveTo>
                    <a:pt x="230" y="231"/>
                  </a:moveTo>
                  <a:lnTo>
                    <a:pt x="230" y="231"/>
                  </a:lnTo>
                  <a:cubicBezTo>
                    <a:pt x="274" y="231"/>
                    <a:pt x="274" y="231"/>
                    <a:pt x="274" y="231"/>
                  </a:cubicBezTo>
                  <a:cubicBezTo>
                    <a:pt x="274" y="275"/>
                    <a:pt x="274" y="275"/>
                    <a:pt x="274" y="275"/>
                  </a:cubicBezTo>
                  <a:cubicBezTo>
                    <a:pt x="496" y="275"/>
                    <a:pt x="496" y="275"/>
                    <a:pt x="496" y="275"/>
                  </a:cubicBezTo>
                  <a:cubicBezTo>
                    <a:pt x="496" y="275"/>
                    <a:pt x="496" y="168"/>
                    <a:pt x="487" y="133"/>
                  </a:cubicBezTo>
                  <a:cubicBezTo>
                    <a:pt x="487" y="97"/>
                    <a:pt x="478" y="80"/>
                    <a:pt x="443" y="80"/>
                  </a:cubicBezTo>
                  <a:cubicBezTo>
                    <a:pt x="363" y="80"/>
                    <a:pt x="363" y="80"/>
                    <a:pt x="363" y="80"/>
                  </a:cubicBezTo>
                  <a:cubicBezTo>
                    <a:pt x="345" y="53"/>
                    <a:pt x="337" y="27"/>
                    <a:pt x="337" y="27"/>
                  </a:cubicBezTo>
                  <a:cubicBezTo>
                    <a:pt x="328" y="9"/>
                    <a:pt x="319" y="0"/>
                    <a:pt x="300" y="0"/>
                  </a:cubicBezTo>
                  <a:cubicBezTo>
                    <a:pt x="194" y="0"/>
                    <a:pt x="194" y="0"/>
                    <a:pt x="194" y="0"/>
                  </a:cubicBezTo>
                  <a:cubicBezTo>
                    <a:pt x="177" y="0"/>
                    <a:pt x="168" y="9"/>
                    <a:pt x="168" y="27"/>
                  </a:cubicBezTo>
                  <a:cubicBezTo>
                    <a:pt x="159" y="27"/>
                    <a:pt x="150" y="53"/>
                    <a:pt x="133" y="80"/>
                  </a:cubicBezTo>
                  <a:cubicBezTo>
                    <a:pt x="53" y="80"/>
                    <a:pt x="53" y="80"/>
                    <a:pt x="53" y="80"/>
                  </a:cubicBezTo>
                  <a:cubicBezTo>
                    <a:pt x="17" y="80"/>
                    <a:pt x="9" y="97"/>
                    <a:pt x="9" y="133"/>
                  </a:cubicBezTo>
                  <a:cubicBezTo>
                    <a:pt x="0" y="168"/>
                    <a:pt x="0" y="275"/>
                    <a:pt x="0" y="275"/>
                  </a:cubicBezTo>
                  <a:cubicBezTo>
                    <a:pt x="230" y="275"/>
                    <a:pt x="230" y="275"/>
                    <a:pt x="230" y="275"/>
                  </a:cubicBezTo>
                  <a:lnTo>
                    <a:pt x="230" y="231"/>
                  </a:lnTo>
                  <a:close/>
                  <a:moveTo>
                    <a:pt x="186" y="53"/>
                  </a:moveTo>
                  <a:lnTo>
                    <a:pt x="186" y="53"/>
                  </a:lnTo>
                  <a:cubicBezTo>
                    <a:pt x="194" y="44"/>
                    <a:pt x="194" y="36"/>
                    <a:pt x="212" y="36"/>
                  </a:cubicBezTo>
                  <a:cubicBezTo>
                    <a:pt x="284" y="36"/>
                    <a:pt x="284" y="36"/>
                    <a:pt x="284" y="36"/>
                  </a:cubicBezTo>
                  <a:cubicBezTo>
                    <a:pt x="300" y="36"/>
                    <a:pt x="300" y="44"/>
                    <a:pt x="309" y="53"/>
                  </a:cubicBezTo>
                  <a:cubicBezTo>
                    <a:pt x="309" y="53"/>
                    <a:pt x="319" y="71"/>
                    <a:pt x="319" y="80"/>
                  </a:cubicBezTo>
                  <a:cubicBezTo>
                    <a:pt x="177" y="80"/>
                    <a:pt x="177" y="80"/>
                    <a:pt x="177" y="80"/>
                  </a:cubicBezTo>
                  <a:cubicBezTo>
                    <a:pt x="186" y="71"/>
                    <a:pt x="186" y="53"/>
                    <a:pt x="186" y="53"/>
                  </a:cubicBezTo>
                  <a:close/>
                  <a:moveTo>
                    <a:pt x="274" y="355"/>
                  </a:moveTo>
                  <a:lnTo>
                    <a:pt x="274" y="355"/>
                  </a:lnTo>
                  <a:cubicBezTo>
                    <a:pt x="230" y="355"/>
                    <a:pt x="230" y="355"/>
                    <a:pt x="230" y="355"/>
                  </a:cubicBezTo>
                  <a:cubicBezTo>
                    <a:pt x="230" y="302"/>
                    <a:pt x="230" y="302"/>
                    <a:pt x="230" y="302"/>
                  </a:cubicBezTo>
                  <a:cubicBezTo>
                    <a:pt x="9" y="302"/>
                    <a:pt x="9" y="302"/>
                    <a:pt x="9" y="302"/>
                  </a:cubicBezTo>
                  <a:cubicBezTo>
                    <a:pt x="9" y="302"/>
                    <a:pt x="17" y="346"/>
                    <a:pt x="17" y="381"/>
                  </a:cubicBezTo>
                  <a:cubicBezTo>
                    <a:pt x="17" y="399"/>
                    <a:pt x="26" y="425"/>
                    <a:pt x="62" y="425"/>
                  </a:cubicBezTo>
                  <a:cubicBezTo>
                    <a:pt x="434" y="425"/>
                    <a:pt x="434" y="425"/>
                    <a:pt x="434" y="425"/>
                  </a:cubicBezTo>
                  <a:cubicBezTo>
                    <a:pt x="469" y="425"/>
                    <a:pt x="478" y="399"/>
                    <a:pt x="478" y="381"/>
                  </a:cubicBezTo>
                  <a:cubicBezTo>
                    <a:pt x="478" y="346"/>
                    <a:pt x="487" y="302"/>
                    <a:pt x="487" y="302"/>
                  </a:cubicBezTo>
                  <a:cubicBezTo>
                    <a:pt x="274" y="302"/>
                    <a:pt x="274" y="302"/>
                    <a:pt x="274" y="302"/>
                  </a:cubicBezTo>
                  <a:lnTo>
                    <a:pt x="274" y="355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ffectLst/>
            <a:extLst/>
          </p:spPr>
          <p:txBody>
            <a:bodyPr wrap="none" lIns="38405" tIns="19202" rIns="38405" bIns="19202" anchor="ctr"/>
            <a:lstStyle/>
            <a:p>
              <a:endParaRPr lang="en-US" dirty="0"/>
            </a:p>
          </p:txBody>
        </p:sp>
        <p:sp>
          <p:nvSpPr>
            <p:cNvPr id="39" name="Freeform 104"/>
            <p:cNvSpPr>
              <a:spLocks noChangeArrowheads="1"/>
            </p:cNvSpPr>
            <p:nvPr/>
          </p:nvSpPr>
          <p:spPr bwMode="auto">
            <a:xfrm>
              <a:off x="509810" y="4334249"/>
              <a:ext cx="301832" cy="270598"/>
            </a:xfrm>
            <a:custGeom>
              <a:avLst/>
              <a:gdLst>
                <a:gd name="T0" fmla="*/ 203 w 497"/>
                <a:gd name="T1" fmla="*/ 257 h 337"/>
                <a:gd name="T2" fmla="*/ 203 w 497"/>
                <a:gd name="T3" fmla="*/ 257 h 337"/>
                <a:gd name="T4" fmla="*/ 221 w 497"/>
                <a:gd name="T5" fmla="*/ 327 h 337"/>
                <a:gd name="T6" fmla="*/ 283 w 497"/>
                <a:gd name="T7" fmla="*/ 310 h 337"/>
                <a:gd name="T8" fmla="*/ 398 w 497"/>
                <a:gd name="T9" fmla="*/ 9 h 337"/>
                <a:gd name="T10" fmla="*/ 203 w 497"/>
                <a:gd name="T11" fmla="*/ 257 h 337"/>
                <a:gd name="T12" fmla="*/ 248 w 497"/>
                <a:gd name="T13" fmla="*/ 71 h 337"/>
                <a:gd name="T14" fmla="*/ 248 w 497"/>
                <a:gd name="T15" fmla="*/ 71 h 337"/>
                <a:gd name="T16" fmla="*/ 274 w 497"/>
                <a:gd name="T17" fmla="*/ 71 h 337"/>
                <a:gd name="T18" fmla="*/ 310 w 497"/>
                <a:gd name="T19" fmla="*/ 26 h 337"/>
                <a:gd name="T20" fmla="*/ 248 w 497"/>
                <a:gd name="T21" fmla="*/ 17 h 337"/>
                <a:gd name="T22" fmla="*/ 0 w 497"/>
                <a:gd name="T23" fmla="*/ 283 h 337"/>
                <a:gd name="T24" fmla="*/ 0 w 497"/>
                <a:gd name="T25" fmla="*/ 310 h 337"/>
                <a:gd name="T26" fmla="*/ 26 w 497"/>
                <a:gd name="T27" fmla="*/ 336 h 337"/>
                <a:gd name="T28" fmla="*/ 53 w 497"/>
                <a:gd name="T29" fmla="*/ 310 h 337"/>
                <a:gd name="T30" fmla="*/ 53 w 497"/>
                <a:gd name="T31" fmla="*/ 283 h 337"/>
                <a:gd name="T32" fmla="*/ 248 w 497"/>
                <a:gd name="T33" fmla="*/ 71 h 337"/>
                <a:gd name="T34" fmla="*/ 425 w 497"/>
                <a:gd name="T35" fmla="*/ 98 h 337"/>
                <a:gd name="T36" fmla="*/ 425 w 497"/>
                <a:gd name="T37" fmla="*/ 98 h 337"/>
                <a:gd name="T38" fmla="*/ 407 w 497"/>
                <a:gd name="T39" fmla="*/ 151 h 337"/>
                <a:gd name="T40" fmla="*/ 442 w 497"/>
                <a:gd name="T41" fmla="*/ 283 h 337"/>
                <a:gd name="T42" fmla="*/ 442 w 497"/>
                <a:gd name="T43" fmla="*/ 310 h 337"/>
                <a:gd name="T44" fmla="*/ 469 w 497"/>
                <a:gd name="T45" fmla="*/ 336 h 337"/>
                <a:gd name="T46" fmla="*/ 469 w 497"/>
                <a:gd name="T47" fmla="*/ 336 h 337"/>
                <a:gd name="T48" fmla="*/ 496 w 497"/>
                <a:gd name="T49" fmla="*/ 310 h 337"/>
                <a:gd name="T50" fmla="*/ 496 w 497"/>
                <a:gd name="T51" fmla="*/ 283 h 337"/>
                <a:gd name="T52" fmla="*/ 425 w 497"/>
                <a:gd name="T53" fmla="*/ 98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97" h="337">
                  <a:moveTo>
                    <a:pt x="203" y="257"/>
                  </a:moveTo>
                  <a:lnTo>
                    <a:pt x="203" y="257"/>
                  </a:lnTo>
                  <a:cubicBezTo>
                    <a:pt x="186" y="283"/>
                    <a:pt x="194" y="310"/>
                    <a:pt x="221" y="327"/>
                  </a:cubicBezTo>
                  <a:cubicBezTo>
                    <a:pt x="239" y="336"/>
                    <a:pt x="266" y="336"/>
                    <a:pt x="283" y="310"/>
                  </a:cubicBezTo>
                  <a:cubicBezTo>
                    <a:pt x="301" y="274"/>
                    <a:pt x="407" y="9"/>
                    <a:pt x="398" y="9"/>
                  </a:cubicBezTo>
                  <a:cubicBezTo>
                    <a:pt x="389" y="0"/>
                    <a:pt x="221" y="230"/>
                    <a:pt x="203" y="257"/>
                  </a:cubicBezTo>
                  <a:close/>
                  <a:moveTo>
                    <a:pt x="248" y="71"/>
                  </a:moveTo>
                  <a:lnTo>
                    <a:pt x="248" y="71"/>
                  </a:lnTo>
                  <a:cubicBezTo>
                    <a:pt x="257" y="71"/>
                    <a:pt x="266" y="71"/>
                    <a:pt x="274" y="71"/>
                  </a:cubicBezTo>
                  <a:cubicBezTo>
                    <a:pt x="292" y="53"/>
                    <a:pt x="301" y="44"/>
                    <a:pt x="310" y="26"/>
                  </a:cubicBezTo>
                  <a:cubicBezTo>
                    <a:pt x="292" y="17"/>
                    <a:pt x="274" y="17"/>
                    <a:pt x="248" y="17"/>
                  </a:cubicBezTo>
                  <a:cubicBezTo>
                    <a:pt x="106" y="17"/>
                    <a:pt x="0" y="133"/>
                    <a:pt x="0" y="283"/>
                  </a:cubicBezTo>
                  <a:cubicBezTo>
                    <a:pt x="0" y="292"/>
                    <a:pt x="0" y="301"/>
                    <a:pt x="0" y="310"/>
                  </a:cubicBezTo>
                  <a:cubicBezTo>
                    <a:pt x="0" y="327"/>
                    <a:pt x="17" y="336"/>
                    <a:pt x="26" y="336"/>
                  </a:cubicBezTo>
                  <a:cubicBezTo>
                    <a:pt x="44" y="336"/>
                    <a:pt x="53" y="319"/>
                    <a:pt x="53" y="310"/>
                  </a:cubicBezTo>
                  <a:cubicBezTo>
                    <a:pt x="53" y="301"/>
                    <a:pt x="53" y="292"/>
                    <a:pt x="53" y="283"/>
                  </a:cubicBezTo>
                  <a:cubicBezTo>
                    <a:pt x="53" y="160"/>
                    <a:pt x="132" y="71"/>
                    <a:pt x="248" y="71"/>
                  </a:cubicBezTo>
                  <a:close/>
                  <a:moveTo>
                    <a:pt x="425" y="98"/>
                  </a:moveTo>
                  <a:lnTo>
                    <a:pt x="425" y="98"/>
                  </a:lnTo>
                  <a:cubicBezTo>
                    <a:pt x="416" y="115"/>
                    <a:pt x="416" y="133"/>
                    <a:pt x="407" y="151"/>
                  </a:cubicBezTo>
                  <a:cubicBezTo>
                    <a:pt x="433" y="186"/>
                    <a:pt x="442" y="239"/>
                    <a:pt x="442" y="283"/>
                  </a:cubicBezTo>
                  <a:cubicBezTo>
                    <a:pt x="442" y="292"/>
                    <a:pt x="442" y="301"/>
                    <a:pt x="442" y="310"/>
                  </a:cubicBezTo>
                  <a:cubicBezTo>
                    <a:pt x="442" y="319"/>
                    <a:pt x="451" y="336"/>
                    <a:pt x="469" y="336"/>
                  </a:cubicBezTo>
                  <a:lnTo>
                    <a:pt x="469" y="336"/>
                  </a:lnTo>
                  <a:cubicBezTo>
                    <a:pt x="478" y="336"/>
                    <a:pt x="496" y="327"/>
                    <a:pt x="496" y="310"/>
                  </a:cubicBezTo>
                  <a:cubicBezTo>
                    <a:pt x="496" y="301"/>
                    <a:pt x="496" y="292"/>
                    <a:pt x="496" y="283"/>
                  </a:cubicBezTo>
                  <a:cubicBezTo>
                    <a:pt x="496" y="213"/>
                    <a:pt x="469" y="151"/>
                    <a:pt x="425" y="98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ffectLst/>
            <a:extLst/>
          </p:spPr>
          <p:txBody>
            <a:bodyPr wrap="none" lIns="38405" tIns="19202" rIns="38405" bIns="19202" anchor="ctr"/>
            <a:lstStyle/>
            <a:p>
              <a:endParaRPr lang="en-US" dirty="0"/>
            </a:p>
          </p:txBody>
        </p:sp>
        <p:sp>
          <p:nvSpPr>
            <p:cNvPr id="40" name="Freeform 110"/>
            <p:cNvSpPr>
              <a:spLocks noChangeArrowheads="1"/>
            </p:cNvSpPr>
            <p:nvPr/>
          </p:nvSpPr>
          <p:spPr bwMode="auto">
            <a:xfrm>
              <a:off x="8337027" y="4387577"/>
              <a:ext cx="280461" cy="302644"/>
            </a:xfrm>
            <a:custGeom>
              <a:avLst/>
              <a:gdLst>
                <a:gd name="T0" fmla="*/ 444 w 462"/>
                <a:gd name="T1" fmla="*/ 9 h 373"/>
                <a:gd name="T2" fmla="*/ 444 w 462"/>
                <a:gd name="T3" fmla="*/ 9 h 373"/>
                <a:gd name="T4" fmla="*/ 9 w 462"/>
                <a:gd name="T5" fmla="*/ 160 h 373"/>
                <a:gd name="T6" fmla="*/ 9 w 462"/>
                <a:gd name="T7" fmla="*/ 169 h 373"/>
                <a:gd name="T8" fmla="*/ 98 w 462"/>
                <a:gd name="T9" fmla="*/ 213 h 373"/>
                <a:gd name="T10" fmla="*/ 98 w 462"/>
                <a:gd name="T11" fmla="*/ 213 h 373"/>
                <a:gd name="T12" fmla="*/ 160 w 462"/>
                <a:gd name="T13" fmla="*/ 230 h 373"/>
                <a:gd name="T14" fmla="*/ 434 w 462"/>
                <a:gd name="T15" fmla="*/ 35 h 373"/>
                <a:gd name="T16" fmla="*/ 434 w 462"/>
                <a:gd name="T17" fmla="*/ 35 h 373"/>
                <a:gd name="T18" fmla="*/ 240 w 462"/>
                <a:gd name="T19" fmla="*/ 248 h 373"/>
                <a:gd name="T20" fmla="*/ 240 w 462"/>
                <a:gd name="T21" fmla="*/ 248 h 373"/>
                <a:gd name="T22" fmla="*/ 231 w 462"/>
                <a:gd name="T23" fmla="*/ 257 h 373"/>
                <a:gd name="T24" fmla="*/ 240 w 462"/>
                <a:gd name="T25" fmla="*/ 266 h 373"/>
                <a:gd name="T26" fmla="*/ 240 w 462"/>
                <a:gd name="T27" fmla="*/ 266 h 373"/>
                <a:gd name="T28" fmla="*/ 363 w 462"/>
                <a:gd name="T29" fmla="*/ 337 h 373"/>
                <a:gd name="T30" fmla="*/ 390 w 462"/>
                <a:gd name="T31" fmla="*/ 328 h 373"/>
                <a:gd name="T32" fmla="*/ 461 w 462"/>
                <a:gd name="T33" fmla="*/ 18 h 373"/>
                <a:gd name="T34" fmla="*/ 444 w 462"/>
                <a:gd name="T35" fmla="*/ 9 h 373"/>
                <a:gd name="T36" fmla="*/ 160 w 462"/>
                <a:gd name="T37" fmla="*/ 363 h 373"/>
                <a:gd name="T38" fmla="*/ 160 w 462"/>
                <a:gd name="T39" fmla="*/ 363 h 373"/>
                <a:gd name="T40" fmla="*/ 169 w 462"/>
                <a:gd name="T41" fmla="*/ 372 h 373"/>
                <a:gd name="T42" fmla="*/ 240 w 462"/>
                <a:gd name="T43" fmla="*/ 310 h 373"/>
                <a:gd name="T44" fmla="*/ 160 w 462"/>
                <a:gd name="T45" fmla="*/ 266 h 373"/>
                <a:gd name="T46" fmla="*/ 160 w 462"/>
                <a:gd name="T47" fmla="*/ 363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62" h="373">
                  <a:moveTo>
                    <a:pt x="444" y="9"/>
                  </a:moveTo>
                  <a:lnTo>
                    <a:pt x="444" y="9"/>
                  </a:lnTo>
                  <a:cubicBezTo>
                    <a:pt x="434" y="9"/>
                    <a:pt x="18" y="160"/>
                    <a:pt x="9" y="160"/>
                  </a:cubicBezTo>
                  <a:cubicBezTo>
                    <a:pt x="0" y="160"/>
                    <a:pt x="0" y="169"/>
                    <a:pt x="9" y="169"/>
                  </a:cubicBezTo>
                  <a:cubicBezTo>
                    <a:pt x="18" y="177"/>
                    <a:pt x="98" y="213"/>
                    <a:pt x="98" y="213"/>
                  </a:cubicBezTo>
                  <a:lnTo>
                    <a:pt x="98" y="213"/>
                  </a:lnTo>
                  <a:cubicBezTo>
                    <a:pt x="160" y="230"/>
                    <a:pt x="160" y="230"/>
                    <a:pt x="160" y="230"/>
                  </a:cubicBezTo>
                  <a:cubicBezTo>
                    <a:pt x="160" y="230"/>
                    <a:pt x="425" y="35"/>
                    <a:pt x="434" y="35"/>
                  </a:cubicBezTo>
                  <a:cubicBezTo>
                    <a:pt x="434" y="26"/>
                    <a:pt x="434" y="35"/>
                    <a:pt x="434" y="35"/>
                  </a:cubicBezTo>
                  <a:lnTo>
                    <a:pt x="240" y="248"/>
                  </a:lnTo>
                  <a:lnTo>
                    <a:pt x="240" y="248"/>
                  </a:lnTo>
                  <a:cubicBezTo>
                    <a:pt x="231" y="257"/>
                    <a:pt x="231" y="257"/>
                    <a:pt x="231" y="257"/>
                  </a:cubicBezTo>
                  <a:cubicBezTo>
                    <a:pt x="240" y="266"/>
                    <a:pt x="240" y="266"/>
                    <a:pt x="240" y="266"/>
                  </a:cubicBezTo>
                  <a:lnTo>
                    <a:pt x="240" y="266"/>
                  </a:lnTo>
                  <a:cubicBezTo>
                    <a:pt x="240" y="266"/>
                    <a:pt x="363" y="328"/>
                    <a:pt x="363" y="337"/>
                  </a:cubicBezTo>
                  <a:cubicBezTo>
                    <a:pt x="372" y="337"/>
                    <a:pt x="381" y="337"/>
                    <a:pt x="390" y="328"/>
                  </a:cubicBezTo>
                  <a:cubicBezTo>
                    <a:pt x="390" y="319"/>
                    <a:pt x="461" y="26"/>
                    <a:pt x="461" y="18"/>
                  </a:cubicBezTo>
                  <a:cubicBezTo>
                    <a:pt x="461" y="9"/>
                    <a:pt x="453" y="0"/>
                    <a:pt x="444" y="9"/>
                  </a:cubicBezTo>
                  <a:close/>
                  <a:moveTo>
                    <a:pt x="160" y="363"/>
                  </a:moveTo>
                  <a:lnTo>
                    <a:pt x="160" y="363"/>
                  </a:lnTo>
                  <a:cubicBezTo>
                    <a:pt x="160" y="372"/>
                    <a:pt x="160" y="372"/>
                    <a:pt x="169" y="372"/>
                  </a:cubicBezTo>
                  <a:cubicBezTo>
                    <a:pt x="169" y="363"/>
                    <a:pt x="240" y="310"/>
                    <a:pt x="240" y="310"/>
                  </a:cubicBezTo>
                  <a:cubicBezTo>
                    <a:pt x="160" y="266"/>
                    <a:pt x="160" y="266"/>
                    <a:pt x="160" y="266"/>
                  </a:cubicBezTo>
                  <a:lnTo>
                    <a:pt x="160" y="363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ffectLst/>
            <a:extLst/>
          </p:spPr>
          <p:txBody>
            <a:bodyPr wrap="none" lIns="38405" tIns="19202" rIns="38405" bIns="19202" anchor="ctr"/>
            <a:lstStyle/>
            <a:p>
              <a:endParaRPr lang="en-US" dirty="0"/>
            </a:p>
          </p:txBody>
        </p:sp>
        <p:sp>
          <p:nvSpPr>
            <p:cNvPr id="58" name="Subtitle 2"/>
            <p:cNvSpPr txBox="1">
              <a:spLocks/>
            </p:cNvSpPr>
            <p:nvPr/>
          </p:nvSpPr>
          <p:spPr>
            <a:xfrm>
              <a:off x="740896" y="5280732"/>
              <a:ext cx="1728642" cy="1178211"/>
            </a:xfrm>
            <a:prstGeom prst="rect">
              <a:avLst/>
            </a:prstGeom>
          </p:spPr>
          <p:txBody>
            <a:bodyPr vert="horz" lIns="102372" tIns="51185" rIns="102372" bIns="51185" rtlCol="0">
              <a:no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ko-KR" sz="1100" dirty="0" smtClean="0">
                  <a:solidFill>
                    <a:schemeClr val="tx2"/>
                  </a:solidFill>
                  <a:cs typeface="Lato Light"/>
                </a:rPr>
                <a:t>CRF </a:t>
              </a:r>
              <a:r>
                <a:rPr lang="ko-KR" altLang="en-US" sz="1100" dirty="0" smtClean="0">
                  <a:solidFill>
                    <a:schemeClr val="tx2"/>
                  </a:solidFill>
                  <a:cs typeface="Lato Light"/>
                </a:rPr>
                <a:t>개발 및 입력 </a:t>
              </a:r>
              <a:r>
                <a:rPr lang="en-US" altLang="ko-KR" sz="1100" dirty="0" smtClean="0">
                  <a:solidFill>
                    <a:schemeClr val="tx2"/>
                  </a:solidFill>
                  <a:cs typeface="Lato Light"/>
                </a:rPr>
                <a:t>(PDF)</a:t>
              </a:r>
            </a:p>
          </p:txBody>
        </p:sp>
        <p:sp>
          <p:nvSpPr>
            <p:cNvPr id="59" name="Subtitle 2"/>
            <p:cNvSpPr txBox="1">
              <a:spLocks/>
            </p:cNvSpPr>
            <p:nvPr/>
          </p:nvSpPr>
          <p:spPr>
            <a:xfrm>
              <a:off x="4814976" y="5190437"/>
              <a:ext cx="2043023" cy="1178211"/>
            </a:xfrm>
            <a:prstGeom prst="rect">
              <a:avLst/>
            </a:prstGeom>
          </p:spPr>
          <p:txBody>
            <a:bodyPr vert="horz" lIns="102372" tIns="51185" rIns="102372" bIns="51185" rtlCol="0">
              <a:no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ko-KR" sz="1100" i="1" dirty="0" smtClean="0">
                  <a:solidFill>
                    <a:schemeClr val="tx2"/>
                  </a:solidFill>
                  <a:cs typeface="Lato Light"/>
                </a:rPr>
                <a:t>PDF</a:t>
              </a:r>
              <a:r>
                <a:rPr lang="ko-KR" altLang="en-US" sz="1100" i="1" dirty="0" smtClean="0">
                  <a:solidFill>
                    <a:schemeClr val="tx2"/>
                  </a:solidFill>
                  <a:cs typeface="Lato Light"/>
                </a:rPr>
                <a:t>에서 자료 추출 후</a:t>
              </a:r>
              <a:r>
                <a:rPr lang="en-US" altLang="ko-KR" sz="1100" i="1" dirty="0">
                  <a:solidFill>
                    <a:schemeClr val="tx2"/>
                  </a:solidFill>
                  <a:cs typeface="Lato Light"/>
                </a:rPr>
                <a:t>:</a:t>
              </a:r>
              <a:endParaRPr lang="en-US" altLang="ko-KR" sz="1100" i="1" dirty="0" smtClean="0">
                <a:solidFill>
                  <a:schemeClr val="tx2"/>
                </a:solidFill>
                <a:cs typeface="Lato Light"/>
              </a:endParaRPr>
            </a:p>
            <a:p>
              <a:pPr marL="0" indent="0">
                <a:buNone/>
              </a:pPr>
              <a:r>
                <a:rPr lang="en-US" sz="1100" dirty="0" smtClean="0">
                  <a:solidFill>
                    <a:schemeClr val="tx2"/>
                  </a:solidFill>
                  <a:cs typeface="Lato Light"/>
                </a:rPr>
                <a:t>R</a:t>
              </a:r>
              <a:r>
                <a:rPr lang="ko-KR" altLang="en-US" sz="1100" dirty="0" smtClean="0">
                  <a:solidFill>
                    <a:schemeClr val="tx2"/>
                  </a:solidFill>
                  <a:cs typeface="Lato Light"/>
                </a:rPr>
                <a:t>에서 자료 변형</a:t>
              </a:r>
              <a:r>
                <a:rPr lang="en-US" altLang="ko-KR" sz="1100" dirty="0" smtClean="0">
                  <a:solidFill>
                    <a:schemeClr val="tx2"/>
                  </a:solidFill>
                  <a:cs typeface="Lato Light"/>
                </a:rPr>
                <a:t>, </a:t>
              </a:r>
              <a:r>
                <a:rPr lang="ko-KR" altLang="en-US" sz="1100" dirty="0" err="1" smtClean="0">
                  <a:solidFill>
                    <a:schemeClr val="tx2"/>
                  </a:solidFill>
                  <a:cs typeface="Lato Light"/>
                </a:rPr>
                <a:t>비구획분석</a:t>
              </a:r>
              <a:r>
                <a:rPr lang="en-US" altLang="ko-KR" sz="1100" dirty="0" smtClean="0">
                  <a:solidFill>
                    <a:schemeClr val="tx2"/>
                  </a:solidFill>
                  <a:cs typeface="Lato Light"/>
                </a:rPr>
                <a:t>, </a:t>
              </a:r>
              <a:r>
                <a:rPr lang="ko-KR" altLang="en-US" sz="1100" dirty="0" err="1" smtClean="0">
                  <a:solidFill>
                    <a:schemeClr val="tx2"/>
                  </a:solidFill>
                  <a:cs typeface="Lato Light"/>
                </a:rPr>
                <a:t>통계분석</a:t>
              </a:r>
              <a:r>
                <a:rPr lang="en-US" altLang="ko-KR" sz="1100" dirty="0">
                  <a:solidFill>
                    <a:schemeClr val="tx2"/>
                  </a:solidFill>
                  <a:cs typeface="Lato Light"/>
                </a:rPr>
                <a:t> </a:t>
              </a:r>
              <a:r>
                <a:rPr lang="ko-KR" altLang="en-US" sz="1100" dirty="0" smtClean="0">
                  <a:solidFill>
                    <a:schemeClr val="tx2"/>
                  </a:solidFill>
                  <a:cs typeface="Lato Light"/>
                </a:rPr>
                <a:t>및 표</a:t>
              </a:r>
              <a:r>
                <a:rPr lang="en-US" altLang="ko-KR" sz="1100" dirty="0" smtClean="0">
                  <a:solidFill>
                    <a:schemeClr val="tx2"/>
                  </a:solidFill>
                  <a:cs typeface="Lato Light"/>
                </a:rPr>
                <a:t>, </a:t>
              </a:r>
              <a:r>
                <a:rPr lang="ko-KR" altLang="en-US" sz="1100" dirty="0" smtClean="0">
                  <a:solidFill>
                    <a:schemeClr val="tx2"/>
                  </a:solidFill>
                  <a:cs typeface="Lato Light"/>
                </a:rPr>
                <a:t>그림 작성 </a:t>
              </a:r>
              <a:r>
                <a:rPr lang="en-US" altLang="ko-KR" sz="1100" dirty="0" smtClean="0">
                  <a:solidFill>
                    <a:schemeClr val="tx2"/>
                  </a:solidFill>
                  <a:cs typeface="Lato Light"/>
                </a:rPr>
                <a:t>/ </a:t>
              </a:r>
              <a:r>
                <a:rPr lang="ko-KR" altLang="en-US" sz="1100" dirty="0" smtClean="0">
                  <a:solidFill>
                    <a:schemeClr val="tx2"/>
                  </a:solidFill>
                  <a:cs typeface="Lato Light"/>
                </a:rPr>
                <a:t>보고서 초안 및 부록 작성 → </a:t>
              </a:r>
              <a:endParaRPr lang="en-US" altLang="ko-KR" sz="1100" dirty="0" smtClean="0">
                <a:solidFill>
                  <a:schemeClr val="tx2"/>
                </a:solidFill>
                <a:cs typeface="Lato Light"/>
              </a:endParaRPr>
            </a:p>
            <a:p>
              <a:pPr marL="0" indent="0">
                <a:buNone/>
              </a:pPr>
              <a:r>
                <a:rPr lang="ko-KR" altLang="en-US" sz="1100" b="1" dirty="0" smtClean="0">
                  <a:solidFill>
                    <a:schemeClr val="tx2"/>
                  </a:solidFill>
                  <a:cs typeface="Lato Light"/>
                </a:rPr>
                <a:t>원본 </a:t>
              </a:r>
              <a:r>
                <a:rPr lang="en-US" altLang="ko-KR" sz="1100" b="1" dirty="0" smtClean="0">
                  <a:solidFill>
                    <a:schemeClr val="tx2"/>
                  </a:solidFill>
                  <a:cs typeface="Lato Light"/>
                </a:rPr>
                <a:t>CRF</a:t>
              </a:r>
              <a:r>
                <a:rPr lang="ko-KR" altLang="en-US" sz="1100" b="1" dirty="0" smtClean="0">
                  <a:solidFill>
                    <a:schemeClr val="tx2"/>
                  </a:solidFill>
                  <a:cs typeface="Lato Light"/>
                </a:rPr>
                <a:t>와 최종 결과물을 비교하며 </a:t>
              </a:r>
              <a:r>
                <a:rPr lang="ko-KR" altLang="en-US" sz="1100" dirty="0" smtClean="0">
                  <a:solidFill>
                    <a:schemeClr val="tx2"/>
                  </a:solidFill>
                  <a:cs typeface="Lato Light"/>
                </a:rPr>
                <a:t>오류 교정 및 확인</a:t>
              </a:r>
              <a:endParaRPr lang="en-US" sz="1100" dirty="0">
                <a:solidFill>
                  <a:schemeClr val="tx2"/>
                </a:solidFill>
                <a:cs typeface="Lato Light"/>
              </a:endParaRPr>
            </a:p>
          </p:txBody>
        </p:sp>
        <p:sp>
          <p:nvSpPr>
            <p:cNvPr id="64" name="오른쪽 화살표 63"/>
            <p:cNvSpPr/>
            <p:nvPr/>
          </p:nvSpPr>
          <p:spPr>
            <a:xfrm>
              <a:off x="814385" y="4848684"/>
              <a:ext cx="7770815" cy="432048"/>
            </a:xfrm>
            <a:prstGeom prst="rightArrow">
              <a:avLst>
                <a:gd name="adj1" fmla="val 8847"/>
                <a:gd name="adj2" fmla="val 117608"/>
              </a:avLst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Subtitle 2"/>
            <p:cNvSpPr txBox="1">
              <a:spLocks/>
            </p:cNvSpPr>
            <p:nvPr/>
          </p:nvSpPr>
          <p:spPr>
            <a:xfrm>
              <a:off x="429746" y="4050327"/>
              <a:ext cx="1728642" cy="1178211"/>
            </a:xfrm>
            <a:prstGeom prst="rect">
              <a:avLst/>
            </a:prstGeom>
          </p:spPr>
          <p:txBody>
            <a:bodyPr vert="horz" lIns="102372" tIns="51185" rIns="102372" bIns="51185" rtlCol="0">
              <a:no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ko-KR" altLang="en-US" sz="1100" b="1" dirty="0" smtClean="0">
                  <a:solidFill>
                    <a:schemeClr val="tx2"/>
                  </a:solidFill>
                  <a:cs typeface="Lato Light"/>
                </a:rPr>
                <a:t>개선</a:t>
              </a:r>
              <a:endParaRPr lang="en-US" altLang="ko-KR" sz="1100" b="1" dirty="0" smtClean="0">
                <a:solidFill>
                  <a:schemeClr val="tx2"/>
                </a:solidFill>
                <a:cs typeface="Lato Light"/>
              </a:endParaRPr>
            </a:p>
          </p:txBody>
        </p:sp>
      </p:grpSp>
      <p:sp>
        <p:nvSpPr>
          <p:cNvPr id="67" name="Subtitle 2"/>
          <p:cNvSpPr txBox="1">
            <a:spLocks/>
          </p:cNvSpPr>
          <p:nvPr/>
        </p:nvSpPr>
        <p:spPr>
          <a:xfrm>
            <a:off x="421606" y="1565233"/>
            <a:ext cx="1728642" cy="1178211"/>
          </a:xfrm>
          <a:prstGeom prst="rect">
            <a:avLst/>
          </a:prstGeom>
        </p:spPr>
        <p:txBody>
          <a:bodyPr vert="horz" lIns="102372" tIns="51185" rIns="102372" bIns="51185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100" b="1" dirty="0" smtClean="0">
                <a:solidFill>
                  <a:schemeClr val="tx2"/>
                </a:solidFill>
                <a:cs typeface="Lato Light"/>
              </a:rPr>
              <a:t>기존</a:t>
            </a:r>
            <a:endParaRPr lang="en-US" altLang="ko-KR" sz="1100" b="1" dirty="0" smtClean="0">
              <a:solidFill>
                <a:schemeClr val="tx2"/>
              </a:solidFill>
              <a:cs typeface="Lato Light"/>
            </a:endParaRPr>
          </a:p>
        </p:txBody>
      </p:sp>
    </p:spTree>
    <p:extLst>
      <p:ext uri="{BB962C8B-B14F-4D97-AF65-F5344CB8AC3E}">
        <p14:creationId xmlns:p14="http://schemas.microsoft.com/office/powerpoint/2010/main" val="145404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/>
          <a:lstStyle/>
          <a:p>
            <a:r>
              <a:rPr lang="ko-KR" altLang="en-US" dirty="0" smtClean="0"/>
              <a:t>감사합니다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/>
          <a:p>
            <a:r>
              <a:rPr lang="en-US" altLang="ko-KR" dirty="0" smtClean="0"/>
              <a:t>Thank you for your attention.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F67D7-8C75-433C-B949-F5BA01069781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210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References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CENTER </a:t>
            </a:r>
            <a:r>
              <a:rPr lang="en-US" altLang="ko-KR" dirty="0"/>
              <a:t>FOR DRUG EVALUATION AND </a:t>
            </a:r>
            <a:r>
              <a:rPr lang="en-US" altLang="ko-KR" dirty="0" smtClean="0"/>
              <a:t>RESEARCH, Approval </a:t>
            </a:r>
            <a:r>
              <a:rPr lang="en-US" altLang="ko-KR" dirty="0"/>
              <a:t>Package </a:t>
            </a:r>
            <a:r>
              <a:rPr lang="en-US" altLang="ko-KR" dirty="0" err="1" smtClean="0"/>
              <a:t>202429Orig1s000</a:t>
            </a:r>
            <a:r>
              <a:rPr lang="en-US" altLang="ko-KR" dirty="0" smtClean="0"/>
              <a:t> </a:t>
            </a:r>
            <a:r>
              <a:rPr lang="en-US" altLang="ko-KR" dirty="0">
                <a:hlinkClick r:id="rId2"/>
              </a:rPr>
              <a:t>https://</a:t>
            </a:r>
            <a:r>
              <a:rPr lang="en-US" altLang="ko-KR" dirty="0" err="1">
                <a:hlinkClick r:id="rId2"/>
              </a:rPr>
              <a:t>www.accessdata.fda.gov</a:t>
            </a:r>
            <a:r>
              <a:rPr lang="en-US" altLang="ko-KR" dirty="0">
                <a:hlinkClick r:id="rId2"/>
              </a:rPr>
              <a:t>/</a:t>
            </a:r>
            <a:r>
              <a:rPr lang="en-US" altLang="ko-KR" dirty="0" err="1">
                <a:hlinkClick r:id="rId2"/>
              </a:rPr>
              <a:t>drugsatfda_docs</a:t>
            </a:r>
            <a:r>
              <a:rPr lang="en-US" altLang="ko-KR" dirty="0">
                <a:hlinkClick r:id="rId2"/>
              </a:rPr>
              <a:t>/</a:t>
            </a:r>
            <a:r>
              <a:rPr lang="en-US" altLang="ko-KR" dirty="0" err="1">
                <a:hlinkClick r:id="rId2"/>
              </a:rPr>
              <a:t>nda</a:t>
            </a:r>
            <a:r>
              <a:rPr lang="en-US" altLang="ko-KR" dirty="0">
                <a:hlinkClick r:id="rId2"/>
              </a:rPr>
              <a:t>/2011/</a:t>
            </a:r>
            <a:r>
              <a:rPr lang="en-US" altLang="ko-KR" dirty="0" err="1">
                <a:hlinkClick r:id="rId2"/>
              </a:rPr>
              <a:t>202429Orig1s000Approv.pdf</a:t>
            </a:r>
            <a:r>
              <a:rPr lang="en-US" altLang="ko-KR" dirty="0"/>
              <a:t> </a:t>
            </a:r>
            <a:endParaRPr lang="en-US" altLang="ko-KR" dirty="0" smtClean="0"/>
          </a:p>
          <a:p>
            <a:r>
              <a:rPr lang="en-US" altLang="ko-KR" dirty="0">
                <a:hlinkClick r:id="rId3"/>
              </a:rPr>
              <a:t>https://</a:t>
            </a:r>
            <a:r>
              <a:rPr lang="en-US" altLang="ko-KR" dirty="0" err="1" smtClean="0">
                <a:hlinkClick r:id="rId3"/>
              </a:rPr>
              <a:t>www.accessdata.fda.gov</a:t>
            </a:r>
            <a:r>
              <a:rPr lang="en-US" altLang="ko-KR" dirty="0" smtClean="0">
                <a:hlinkClick r:id="rId3"/>
              </a:rPr>
              <a:t>/</a:t>
            </a:r>
            <a:r>
              <a:rPr lang="en-US" altLang="ko-KR" dirty="0" err="1" smtClean="0">
                <a:hlinkClick r:id="rId3"/>
              </a:rPr>
              <a:t>drugsatfda_docs</a:t>
            </a:r>
            <a:r>
              <a:rPr lang="en-US" altLang="ko-KR" dirty="0" smtClean="0">
                <a:hlinkClick r:id="rId3"/>
              </a:rPr>
              <a:t>/</a:t>
            </a:r>
            <a:r>
              <a:rPr lang="en-US" altLang="ko-KR" dirty="0" err="1" smtClean="0">
                <a:hlinkClick r:id="rId3"/>
              </a:rPr>
              <a:t>nda</a:t>
            </a:r>
            <a:r>
              <a:rPr lang="en-US" altLang="ko-KR" dirty="0" smtClean="0">
                <a:hlinkClick r:id="rId3"/>
              </a:rPr>
              <a:t>/2011/</a:t>
            </a:r>
            <a:r>
              <a:rPr lang="en-US" altLang="ko-KR" dirty="0" err="1" smtClean="0">
                <a:hlinkClick r:id="rId3"/>
              </a:rPr>
              <a:t>202429Orig1s000ClinPharmR.pdf</a:t>
            </a:r>
            <a:r>
              <a:rPr lang="en-US" altLang="ko-KR" dirty="0" smtClean="0"/>
              <a:t> </a:t>
            </a:r>
          </a:p>
          <a:p>
            <a:r>
              <a:rPr lang="en-US" altLang="ko-KR" dirty="0">
                <a:hlinkClick r:id="rId4"/>
              </a:rPr>
              <a:t>https://</a:t>
            </a:r>
            <a:r>
              <a:rPr lang="en-US" altLang="ko-KR" dirty="0" err="1" smtClean="0">
                <a:hlinkClick r:id="rId4"/>
              </a:rPr>
              <a:t>www.accessdata.fda.gov</a:t>
            </a:r>
            <a:r>
              <a:rPr lang="en-US" altLang="ko-KR" dirty="0" smtClean="0">
                <a:hlinkClick r:id="rId4"/>
              </a:rPr>
              <a:t>/</a:t>
            </a:r>
            <a:r>
              <a:rPr lang="en-US" altLang="ko-KR" dirty="0" err="1" smtClean="0">
                <a:hlinkClick r:id="rId4"/>
              </a:rPr>
              <a:t>drugsatfda_docs</a:t>
            </a:r>
            <a:r>
              <a:rPr lang="en-US" altLang="ko-KR" dirty="0" smtClean="0">
                <a:hlinkClick r:id="rId4"/>
              </a:rPr>
              <a:t>/</a:t>
            </a:r>
            <a:r>
              <a:rPr lang="en-US" altLang="ko-KR" dirty="0" err="1" smtClean="0">
                <a:hlinkClick r:id="rId4"/>
              </a:rPr>
              <a:t>nda</a:t>
            </a:r>
            <a:r>
              <a:rPr lang="en-US" altLang="ko-KR" dirty="0" smtClean="0">
                <a:hlinkClick r:id="rId4"/>
              </a:rPr>
              <a:t>/2011/</a:t>
            </a:r>
            <a:r>
              <a:rPr lang="en-US" altLang="ko-KR" dirty="0" err="1" smtClean="0">
                <a:hlinkClick r:id="rId4"/>
              </a:rPr>
              <a:t>202429Orig1s000PharmR.pdf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F67D7-8C75-433C-B949-F5BA01069781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699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743200"/>
            <a:ext cx="7769225" cy="1143000"/>
          </a:xfrm>
        </p:spPr>
        <p:txBody>
          <a:bodyPr/>
          <a:lstStyle/>
          <a:p>
            <a:pPr algn="ctr"/>
            <a:r>
              <a:rPr lang="en-US" sz="3600" dirty="0" smtClean="0"/>
              <a:t>Management of BRAF V600-Mutant Advanced Melanoma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759210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4: From the Practice of Dr </a:t>
            </a:r>
            <a:r>
              <a:rPr lang="en-US" dirty="0" err="1" smtClean="0"/>
              <a:t>Pavlick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533400" y="1066800"/>
            <a:ext cx="8229600" cy="5348288"/>
          </a:xfrm>
        </p:spPr>
        <p:txBody>
          <a:bodyPr/>
          <a:lstStyle/>
          <a:p>
            <a:r>
              <a:rPr lang="en-US" sz="2300" dirty="0" smtClean="0"/>
              <a:t>A 60-year-old man s/p excised primary melanoma in 2005 presents with a persistent cough 4 years later</a:t>
            </a:r>
          </a:p>
          <a:p>
            <a:pPr marL="0" indent="0">
              <a:buNone/>
            </a:pPr>
            <a:endParaRPr lang="en-US" sz="2300" dirty="0" smtClean="0"/>
          </a:p>
          <a:p>
            <a:r>
              <a:rPr lang="en-US" sz="2300" dirty="0" smtClean="0"/>
              <a:t>Workup reveals lung metastases from melanoma</a:t>
            </a:r>
          </a:p>
          <a:p>
            <a:pPr lvl="1"/>
            <a:r>
              <a:rPr lang="en-US" sz="2300" dirty="0" smtClean="0"/>
              <a:t>BRAF V600E-mutant</a:t>
            </a:r>
          </a:p>
          <a:p>
            <a:pPr marL="0" indent="0">
              <a:buNone/>
            </a:pPr>
            <a:endParaRPr lang="en-US" sz="2300" dirty="0" smtClean="0"/>
          </a:p>
        </p:txBody>
      </p:sp>
    </p:spTree>
    <p:extLst>
      <p:ext uri="{BB962C8B-B14F-4D97-AF65-F5344CB8AC3E}">
        <p14:creationId xmlns:p14="http://schemas.microsoft.com/office/powerpoint/2010/main" val="1843183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52400"/>
            <a:ext cx="8686800" cy="2286000"/>
          </a:xfrm>
        </p:spPr>
        <p:txBody>
          <a:bodyPr/>
          <a:lstStyle/>
          <a:p>
            <a:r>
              <a:rPr lang="en-US" dirty="0" smtClean="0"/>
              <a:t>In general, what is your most likely first- and </a:t>
            </a:r>
            <a:br>
              <a:rPr lang="en-US" dirty="0" smtClean="0"/>
            </a:br>
            <a:r>
              <a:rPr lang="en-US" dirty="0" smtClean="0"/>
              <a:t>second-line </a:t>
            </a:r>
            <a:r>
              <a:rPr lang="en-US" i="1" u="sng" dirty="0" err="1" smtClean="0">
                <a:solidFill>
                  <a:srgbClr val="FFC314"/>
                </a:solidFill>
              </a:rPr>
              <a:t>nonprotocol</a:t>
            </a:r>
            <a:r>
              <a:rPr lang="en-US" dirty="0" smtClean="0"/>
              <a:t> systemic treatment recommendation for a 60-year-old </a:t>
            </a:r>
            <a:r>
              <a:rPr lang="en-US" i="1" u="sng" dirty="0" smtClean="0">
                <a:solidFill>
                  <a:srgbClr val="FFC314"/>
                </a:solidFill>
              </a:rPr>
              <a:t>asymptomatic</a:t>
            </a:r>
            <a:r>
              <a:rPr lang="en-US" dirty="0" smtClean="0"/>
              <a:t> patient with </a:t>
            </a:r>
            <a:r>
              <a:rPr lang="en-US" i="1" u="sng" dirty="0" smtClean="0">
                <a:solidFill>
                  <a:srgbClr val="FFC314"/>
                </a:solidFill>
              </a:rPr>
              <a:t>low-volume</a:t>
            </a:r>
            <a:r>
              <a:rPr lang="en-US" dirty="0"/>
              <a:t> lung </a:t>
            </a:r>
            <a:r>
              <a:rPr lang="en-US" dirty="0" smtClean="0"/>
              <a:t>metastases from </a:t>
            </a:r>
            <a:br>
              <a:rPr lang="en-US" dirty="0" smtClean="0"/>
            </a:br>
            <a:r>
              <a:rPr lang="en-US" i="1" u="sng" dirty="0" smtClean="0">
                <a:solidFill>
                  <a:srgbClr val="FFC314"/>
                </a:solidFill>
              </a:rPr>
              <a:t>BRAF V600E-mutant</a:t>
            </a:r>
            <a:r>
              <a:rPr lang="en-US" dirty="0"/>
              <a:t> melanoma </a:t>
            </a:r>
            <a:r>
              <a:rPr lang="en-US" dirty="0" smtClean="0"/>
              <a:t>(assuming slow progression on first-line therapy)?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590800"/>
            <a:ext cx="8305800" cy="4114800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HD IL-2 </a:t>
            </a:r>
            <a:r>
              <a:rPr lang="en-US" dirty="0" smtClean="0">
                <a:sym typeface="Wingdings"/>
              </a:rPr>
              <a:t> </a:t>
            </a:r>
            <a:r>
              <a:rPr lang="en-US" dirty="0" err="1" smtClean="0"/>
              <a:t>Ipilimumab</a:t>
            </a:r>
            <a:endParaRPr lang="en-US" dirty="0" smtClean="0"/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HD IL-</a:t>
            </a:r>
            <a:r>
              <a:rPr lang="en-US" dirty="0"/>
              <a:t>2 </a:t>
            </a:r>
            <a:r>
              <a:rPr lang="en-US" dirty="0">
                <a:sym typeface="Wingdings"/>
              </a:rPr>
              <a:t> </a:t>
            </a:r>
            <a:r>
              <a:rPr lang="en-US" dirty="0" err="1" smtClean="0"/>
              <a:t>Vemurafenib</a:t>
            </a:r>
            <a:endParaRPr lang="en-US" dirty="0" smtClean="0"/>
          </a:p>
          <a:p>
            <a:pPr marL="457200" indent="-457200">
              <a:buFont typeface="+mj-lt"/>
              <a:buAutoNum type="arabicPeriod"/>
            </a:pPr>
            <a:r>
              <a:rPr lang="en-US" dirty="0" err="1"/>
              <a:t>Ipilimumab</a:t>
            </a:r>
            <a:r>
              <a:rPr lang="en-US" dirty="0"/>
              <a:t> </a:t>
            </a:r>
            <a:r>
              <a:rPr lang="en-US" dirty="0">
                <a:sym typeface="Wingdings"/>
              </a:rPr>
              <a:t> </a:t>
            </a:r>
            <a:r>
              <a:rPr lang="en-US" dirty="0" smtClean="0"/>
              <a:t>HD IL-2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err="1"/>
              <a:t>Ipilimumab</a:t>
            </a:r>
            <a:r>
              <a:rPr lang="en-US" dirty="0"/>
              <a:t> </a:t>
            </a:r>
            <a:r>
              <a:rPr lang="en-US" dirty="0">
                <a:sym typeface="Wingdings"/>
              </a:rPr>
              <a:t> </a:t>
            </a:r>
            <a:r>
              <a:rPr lang="en-US" dirty="0" err="1" smtClean="0"/>
              <a:t>Vemurafenib</a:t>
            </a:r>
            <a:endParaRPr lang="en-US" dirty="0" smtClean="0"/>
          </a:p>
          <a:p>
            <a:pPr marL="457200" indent="-457200">
              <a:buFont typeface="+mj-lt"/>
              <a:buAutoNum type="arabicPeriod"/>
            </a:pPr>
            <a:r>
              <a:rPr lang="en-US" dirty="0" err="1"/>
              <a:t>Vemurafenib</a:t>
            </a:r>
            <a:r>
              <a:rPr lang="en-US" dirty="0"/>
              <a:t> </a:t>
            </a:r>
            <a:r>
              <a:rPr lang="en-US" dirty="0">
                <a:sym typeface="Wingdings"/>
              </a:rPr>
              <a:t> </a:t>
            </a:r>
            <a:r>
              <a:rPr lang="en-US" dirty="0" smtClean="0"/>
              <a:t>HD IL-2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err="1"/>
              <a:t>Vemurafenib</a:t>
            </a:r>
            <a:r>
              <a:rPr lang="en-US" dirty="0"/>
              <a:t> </a:t>
            </a:r>
            <a:r>
              <a:rPr lang="en-US" dirty="0">
                <a:sym typeface="Wingdings"/>
              </a:rPr>
              <a:t> </a:t>
            </a:r>
            <a:r>
              <a:rPr lang="en-US" dirty="0" err="1" smtClean="0"/>
              <a:t>Ipilimumab</a:t>
            </a:r>
            <a:endParaRPr lang="en-US" dirty="0" smtClean="0"/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Other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4217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Object 15"/>
          <p:cNvGraphicFramePr>
            <a:graphicFrameLocks noChangeAspect="1"/>
          </p:cNvGraphicFramePr>
          <p:nvPr/>
        </p:nvGraphicFramePr>
        <p:xfrm>
          <a:off x="304800" y="2819400"/>
          <a:ext cx="8559800" cy="37465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76200" y="2895600"/>
            <a:ext cx="3657600" cy="4572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kern="0" dirty="0">
                <a:solidFill>
                  <a:srgbClr val="FFFFFF"/>
                </a:solidFill>
                <a:ea typeface="ＭＳ Ｐゴシック" charset="-128"/>
                <a:cs typeface="ＭＳ Ｐゴシック" charset="-128"/>
              </a:rPr>
              <a:t>HD IL-2 </a:t>
            </a:r>
            <a:r>
              <a:rPr lang="en-US" sz="2000" kern="0" dirty="0">
                <a:solidFill>
                  <a:srgbClr val="FFFFFF"/>
                </a:solidFill>
                <a:ea typeface="ＭＳ Ｐゴシック" charset="-128"/>
                <a:cs typeface="ＭＳ Ｐゴシック" charset="-128"/>
                <a:sym typeface="Wingdings"/>
              </a:rPr>
              <a:t> </a:t>
            </a:r>
            <a:r>
              <a:rPr lang="en-US" sz="2000" kern="0" dirty="0" err="1">
                <a:solidFill>
                  <a:srgbClr val="FFFFFF"/>
                </a:solidFill>
                <a:ea typeface="ＭＳ Ｐゴシック" charset="-128"/>
                <a:cs typeface="ＭＳ Ｐゴシック" charset="-128"/>
              </a:rPr>
              <a:t>Ipilimumab</a:t>
            </a:r>
            <a:endParaRPr lang="en-US" sz="2000" dirty="0">
              <a:solidFill>
                <a:srgbClr val="FFFFFF"/>
              </a:solidFill>
              <a:ea typeface="ＭＳ Ｐゴシック" charset="0"/>
              <a:cs typeface="Arial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6200" y="3340100"/>
            <a:ext cx="3657600" cy="4572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 defTabSz="914400" eaLnBrk="0" fontAlgn="base" hangingPunct="0">
              <a:spcBef>
                <a:spcPct val="20000"/>
              </a:spcBef>
              <a:spcAft>
                <a:spcPct val="0"/>
              </a:spcAft>
            </a:pPr>
            <a:r>
              <a:rPr lang="en-US" sz="2000" kern="0" dirty="0">
                <a:solidFill>
                  <a:srgbClr val="FFFFFF"/>
                </a:solidFill>
                <a:ea typeface="ＭＳ Ｐゴシック" charset="-128"/>
                <a:cs typeface="ＭＳ Ｐゴシック" charset="-128"/>
              </a:rPr>
              <a:t>HD IL-2 </a:t>
            </a:r>
            <a:r>
              <a:rPr lang="en-US" sz="2000" kern="0" dirty="0">
                <a:solidFill>
                  <a:srgbClr val="FFFFFF"/>
                </a:solidFill>
                <a:ea typeface="ＭＳ Ｐゴシック" charset="-128"/>
                <a:cs typeface="ＭＳ Ｐゴシック" charset="-128"/>
                <a:sym typeface="Wingdings"/>
              </a:rPr>
              <a:t> </a:t>
            </a:r>
            <a:r>
              <a:rPr lang="en-US" sz="2000" kern="0" dirty="0" err="1">
                <a:solidFill>
                  <a:srgbClr val="FFFFFF"/>
                </a:solidFill>
                <a:ea typeface="ＭＳ Ｐゴシック" charset="-128"/>
                <a:cs typeface="ＭＳ Ｐゴシック" charset="-128"/>
              </a:rPr>
              <a:t>Vemurafenib</a:t>
            </a:r>
            <a:endParaRPr lang="en-US" sz="2000" kern="0" dirty="0">
              <a:solidFill>
                <a:srgbClr val="FFFFFF"/>
              </a:solidFill>
              <a:ea typeface="ＭＳ Ｐゴシック" charset="-128"/>
              <a:cs typeface="ＭＳ Ｐゴシック" charset="-128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6200" y="3784600"/>
            <a:ext cx="3657600" cy="4572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kern="0" dirty="0" err="1">
                <a:solidFill>
                  <a:srgbClr val="FFFFFF"/>
                </a:solidFill>
                <a:ea typeface="ＭＳ Ｐゴシック" charset="-128"/>
                <a:cs typeface="ＭＳ Ｐゴシック" charset="-128"/>
              </a:rPr>
              <a:t>Ipilimumab</a:t>
            </a:r>
            <a:r>
              <a:rPr lang="en-US" sz="2000" kern="0" dirty="0">
                <a:solidFill>
                  <a:srgbClr val="FFFFFF"/>
                </a:solidFill>
                <a:ea typeface="ＭＳ Ｐゴシック" charset="-128"/>
                <a:cs typeface="ＭＳ Ｐゴシック" charset="-128"/>
              </a:rPr>
              <a:t> </a:t>
            </a:r>
            <a:r>
              <a:rPr lang="en-US" sz="2000" kern="0" dirty="0">
                <a:solidFill>
                  <a:srgbClr val="FFFFFF"/>
                </a:solidFill>
                <a:ea typeface="ＭＳ Ｐゴシック" charset="-128"/>
                <a:cs typeface="ＭＳ Ｐゴシック" charset="-128"/>
                <a:sym typeface="Wingdings"/>
              </a:rPr>
              <a:t> </a:t>
            </a:r>
            <a:r>
              <a:rPr lang="en-US" sz="2000" kern="0" dirty="0">
                <a:solidFill>
                  <a:srgbClr val="FFFFFF"/>
                </a:solidFill>
                <a:ea typeface="ＭＳ Ｐゴシック" charset="-128"/>
                <a:cs typeface="ＭＳ Ｐゴシック" charset="-128"/>
              </a:rPr>
              <a:t>HD IL-2</a:t>
            </a:r>
            <a:endParaRPr lang="en-US" sz="2000" dirty="0">
              <a:solidFill>
                <a:srgbClr val="FFFFFF"/>
              </a:solidFill>
              <a:ea typeface="ＭＳ Ｐゴシック" charset="0"/>
              <a:cs typeface="Arial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6200" y="4229100"/>
            <a:ext cx="3657600" cy="4572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kern="0" dirty="0" err="1">
                <a:solidFill>
                  <a:srgbClr val="FFFFFF"/>
                </a:solidFill>
                <a:ea typeface="ＭＳ Ｐゴシック" charset="-128"/>
                <a:cs typeface="ＭＳ Ｐゴシック" charset="-128"/>
              </a:rPr>
              <a:t>Ipilimumab</a:t>
            </a:r>
            <a:r>
              <a:rPr lang="en-US" sz="2000" kern="0" dirty="0">
                <a:solidFill>
                  <a:srgbClr val="FFFFFF"/>
                </a:solidFill>
                <a:ea typeface="ＭＳ Ｐゴシック" charset="-128"/>
                <a:cs typeface="ＭＳ Ｐゴシック" charset="-128"/>
              </a:rPr>
              <a:t> </a:t>
            </a:r>
            <a:r>
              <a:rPr lang="en-US" sz="2000" kern="0" dirty="0">
                <a:solidFill>
                  <a:srgbClr val="FFFFFF"/>
                </a:solidFill>
                <a:ea typeface="ＭＳ Ｐゴシック" charset="-128"/>
                <a:cs typeface="ＭＳ Ｐゴシック" charset="-128"/>
                <a:sym typeface="Wingdings"/>
              </a:rPr>
              <a:t> </a:t>
            </a:r>
            <a:r>
              <a:rPr lang="en-US" sz="2000" kern="0" dirty="0" err="1">
                <a:solidFill>
                  <a:srgbClr val="FFFFFF"/>
                </a:solidFill>
                <a:ea typeface="ＭＳ Ｐゴシック" charset="-128"/>
                <a:cs typeface="ＭＳ Ｐゴシック" charset="-128"/>
              </a:rPr>
              <a:t>Vemurafenib</a:t>
            </a:r>
            <a:endParaRPr lang="en-US" sz="2000" dirty="0">
              <a:solidFill>
                <a:srgbClr val="FFFFFF"/>
              </a:solidFill>
              <a:ea typeface="ＭＳ Ｐゴシック" charset="0"/>
              <a:cs typeface="Arial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6200" y="4673600"/>
            <a:ext cx="3657600" cy="4572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kern="0" dirty="0" err="1">
                <a:solidFill>
                  <a:srgbClr val="FFFFFF"/>
                </a:solidFill>
                <a:ea typeface="ＭＳ Ｐゴシック" charset="-128"/>
                <a:cs typeface="ＭＳ Ｐゴシック" charset="-128"/>
              </a:rPr>
              <a:t>Vemurafenib</a:t>
            </a:r>
            <a:r>
              <a:rPr lang="en-US" sz="2000" kern="0" dirty="0">
                <a:solidFill>
                  <a:srgbClr val="FFFFFF"/>
                </a:solidFill>
                <a:ea typeface="ＭＳ Ｐゴシック" charset="-128"/>
                <a:cs typeface="ＭＳ Ｐゴシック" charset="-128"/>
              </a:rPr>
              <a:t> </a:t>
            </a:r>
            <a:r>
              <a:rPr lang="en-US" sz="2000" kern="0" dirty="0">
                <a:solidFill>
                  <a:srgbClr val="FFFFFF"/>
                </a:solidFill>
                <a:ea typeface="ＭＳ Ｐゴシック" charset="-128"/>
                <a:cs typeface="ＭＳ Ｐゴシック" charset="-128"/>
                <a:sym typeface="Wingdings"/>
              </a:rPr>
              <a:t> </a:t>
            </a:r>
            <a:r>
              <a:rPr lang="en-US" sz="2000" kern="0" dirty="0">
                <a:solidFill>
                  <a:srgbClr val="FFFFFF"/>
                </a:solidFill>
                <a:ea typeface="ＭＳ Ｐゴシック" charset="-128"/>
                <a:cs typeface="ＭＳ Ｐゴシック" charset="-128"/>
              </a:rPr>
              <a:t>HD IL-2</a:t>
            </a:r>
            <a:endParaRPr lang="en-US" sz="2000" dirty="0">
              <a:solidFill>
                <a:srgbClr val="FFFFFF"/>
              </a:solidFill>
              <a:ea typeface="ＭＳ Ｐゴシック" charset="0"/>
              <a:cs typeface="Arial"/>
            </a:endParaRPr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304800" y="152400"/>
            <a:ext cx="8686800" cy="2286000"/>
          </a:xfrm>
        </p:spPr>
        <p:txBody>
          <a:bodyPr/>
          <a:lstStyle/>
          <a:p>
            <a:r>
              <a:rPr lang="en-US" dirty="0" smtClean="0"/>
              <a:t>In general, what is your most likely first- and </a:t>
            </a:r>
            <a:br>
              <a:rPr lang="en-US" dirty="0" smtClean="0"/>
            </a:br>
            <a:r>
              <a:rPr lang="en-US" dirty="0" smtClean="0"/>
              <a:t>second-line </a:t>
            </a:r>
            <a:r>
              <a:rPr lang="en-US" i="1" u="sng" dirty="0" err="1" smtClean="0">
                <a:solidFill>
                  <a:srgbClr val="FFC314"/>
                </a:solidFill>
              </a:rPr>
              <a:t>nonprotocol</a:t>
            </a:r>
            <a:r>
              <a:rPr lang="en-US" dirty="0" smtClean="0"/>
              <a:t> systemic treatment recommendation for a 60-year-old </a:t>
            </a:r>
            <a:r>
              <a:rPr lang="en-US" i="1" u="sng" dirty="0" smtClean="0">
                <a:solidFill>
                  <a:srgbClr val="FFC314"/>
                </a:solidFill>
              </a:rPr>
              <a:t>asymptomatic</a:t>
            </a:r>
            <a:r>
              <a:rPr lang="en-US" dirty="0" smtClean="0"/>
              <a:t> patient with </a:t>
            </a:r>
            <a:r>
              <a:rPr lang="en-US" i="1" u="sng" dirty="0" smtClean="0">
                <a:solidFill>
                  <a:srgbClr val="FFC314"/>
                </a:solidFill>
              </a:rPr>
              <a:t>low-volume</a:t>
            </a:r>
            <a:r>
              <a:rPr lang="en-US" dirty="0"/>
              <a:t> lung </a:t>
            </a:r>
            <a:r>
              <a:rPr lang="en-US" dirty="0" smtClean="0"/>
              <a:t>metastases from </a:t>
            </a:r>
            <a:br>
              <a:rPr lang="en-US" dirty="0" smtClean="0"/>
            </a:br>
            <a:r>
              <a:rPr lang="en-US" i="1" u="sng" dirty="0" smtClean="0">
                <a:solidFill>
                  <a:srgbClr val="FFC314"/>
                </a:solidFill>
              </a:rPr>
              <a:t>BRAF V600E-mutant</a:t>
            </a:r>
            <a:r>
              <a:rPr lang="en-US" dirty="0"/>
              <a:t> melanoma </a:t>
            </a:r>
            <a:r>
              <a:rPr lang="en-US" dirty="0" smtClean="0"/>
              <a:t>(assuming slow progression on first-line therapy)?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76200" y="5118100"/>
            <a:ext cx="3657600" cy="4572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kern="0" dirty="0" err="1">
                <a:solidFill>
                  <a:srgbClr val="FFFFFF"/>
                </a:solidFill>
                <a:ea typeface="ＭＳ Ｐゴシック" charset="-128"/>
                <a:cs typeface="ＭＳ Ｐゴシック" charset="-128"/>
              </a:rPr>
              <a:t>Vemurafenib</a:t>
            </a:r>
            <a:r>
              <a:rPr lang="en-US" sz="2000" kern="0" dirty="0">
                <a:solidFill>
                  <a:srgbClr val="FFFFFF"/>
                </a:solidFill>
                <a:ea typeface="ＭＳ Ｐゴシック" charset="-128"/>
                <a:cs typeface="ＭＳ Ｐゴシック" charset="-128"/>
              </a:rPr>
              <a:t> </a:t>
            </a:r>
            <a:r>
              <a:rPr lang="en-US" sz="2000" kern="0" dirty="0">
                <a:solidFill>
                  <a:srgbClr val="FFFFFF"/>
                </a:solidFill>
                <a:ea typeface="ＭＳ Ｐゴシック" charset="-128"/>
                <a:cs typeface="ＭＳ Ｐゴシック" charset="-128"/>
                <a:sym typeface="Wingdings"/>
              </a:rPr>
              <a:t> </a:t>
            </a:r>
            <a:r>
              <a:rPr lang="en-US" sz="2000" kern="0" dirty="0" err="1">
                <a:solidFill>
                  <a:srgbClr val="FFFFFF"/>
                </a:solidFill>
                <a:ea typeface="ＭＳ Ｐゴシック" charset="-128"/>
                <a:cs typeface="ＭＳ Ｐゴシック" charset="-128"/>
              </a:rPr>
              <a:t>Ipilimumab</a:t>
            </a:r>
            <a:endParaRPr lang="en-US" sz="2000" dirty="0">
              <a:solidFill>
                <a:srgbClr val="FFFFFF"/>
              </a:solidFill>
              <a:ea typeface="ＭＳ Ｐゴシック" charset="0"/>
              <a:cs typeface="Arial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6200" y="5562600"/>
            <a:ext cx="3657600" cy="4572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kern="0" dirty="0">
                <a:solidFill>
                  <a:srgbClr val="FFFFFF"/>
                </a:solidFill>
                <a:ea typeface="ＭＳ Ｐゴシック" charset="-128"/>
                <a:cs typeface="ＭＳ Ｐゴシック" charset="-128"/>
              </a:rPr>
              <a:t>Other</a:t>
            </a:r>
            <a:endParaRPr lang="en-US" sz="2000" dirty="0">
              <a:solidFill>
                <a:srgbClr val="FFFFFF"/>
              </a:solidFill>
              <a:ea typeface="ＭＳ Ｐゴシック" charset="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88084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INFO" val="&lt;ThreeDShapeInfo&gt;&lt;uuid val=&quot;{A620C3DA-A430-4E9D-AEE6-8D3FB085A239}&quot;/&gt;&lt;isInvalidForFieldText val=&quot;0&quot;/&gt;&lt;Image&gt;&lt;filename val=&quot;C:\Users\Walter\Documents\My Adobe Presentations\XSA84510 slides for Quintiles Print to Practice MP 2.7.12\data\asimages\{A620C3DA-A430-4E9D-AEE6-8D3FB085A239}_16.png&quot;/&gt;&lt;left val=&quot;103&quot;/&gt;&lt;top val=&quot;169&quot;/&gt;&lt;width val=&quot;2&quot;/&gt;&lt;height val=&quot;2&quot;/&gt;&lt;hasText val=&quot;1&quot;/&gt;&lt;/Image&gt;&lt;/ThreeDShapeInfo&gt;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INFO" val="&lt;ThreeDShapeInfo&gt;&lt;uuid val=&quot;{A620C3DA-A430-4E9D-AEE6-8D3FB085A239}&quot;/&gt;&lt;isInvalidForFieldText val=&quot;0&quot;/&gt;&lt;Image&gt;&lt;filename val=&quot;C:\Users\Walter\Documents\My Adobe Presentations\XSA84510 slides for Quintiles Print to Practice MP 2.7.12\data\asimages\{A620C3DA-A430-4E9D-AEE6-8D3FB085A239}_16.png&quot;/&gt;&lt;left val=&quot;103&quot;/&gt;&lt;top val=&quot;169&quot;/&gt;&lt;width val=&quot;2&quot;/&gt;&lt;height val=&quot;2&quot;/&gt;&lt;hasText val=&quot;1&quot;/&gt;&lt;/Image&gt;&lt;/ThreeDShapeInfo&gt;"/>
</p:tagLst>
</file>

<file path=ppt/theme/theme1.xml><?xml version="1.0" encoding="utf-8"?>
<a:theme xmlns:a="http://schemas.openxmlformats.org/drawingml/2006/main" name="Office Theme">
  <a:themeElements>
    <a:clrScheme name="Custom 19">
      <a:dk1>
        <a:srgbClr val="31373B"/>
      </a:dk1>
      <a:lt1>
        <a:sysClr val="window" lastClr="FFFFFF"/>
      </a:lt1>
      <a:dk2>
        <a:srgbClr val="444955"/>
      </a:dk2>
      <a:lt2>
        <a:srgbClr val="FFFFFF"/>
      </a:lt2>
      <a:accent1>
        <a:srgbClr val="5A3793"/>
      </a:accent1>
      <a:accent2>
        <a:srgbClr val="EC4E75"/>
      </a:accent2>
      <a:accent3>
        <a:srgbClr val="5A3793"/>
      </a:accent3>
      <a:accent4>
        <a:srgbClr val="5A3793"/>
      </a:accent4>
      <a:accent5>
        <a:srgbClr val="EC4E75"/>
      </a:accent5>
      <a:accent6>
        <a:srgbClr val="5A3793"/>
      </a:accent6>
      <a:hlink>
        <a:srgbClr val="4D4D4D"/>
      </a:hlink>
      <a:folHlink>
        <a:srgbClr val="1C1C1C"/>
      </a:folHlink>
    </a:clrScheme>
    <a:fontScheme name="Garamond &amp; 나눔고딕">
      <a:majorFont>
        <a:latin typeface="Garamond"/>
        <a:ea typeface="나눔고딕"/>
        <a:cs typeface=""/>
      </a:majorFont>
      <a:minorFont>
        <a:latin typeface="Garamond"/>
        <a:ea typeface="나눔고딕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Arial Bold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5192</TotalTime>
  <Words>2065</Words>
  <Application>Microsoft Office PowerPoint</Application>
  <PresentationFormat>화면 슬라이드 쇼(4:3)</PresentationFormat>
  <Paragraphs>634</Paragraphs>
  <Slides>57</Slides>
  <Notes>22</Notes>
  <HiddenSlides>0</HiddenSlides>
  <MMClips>0</MMClips>
  <ScaleCrop>false</ScaleCrop>
  <HeadingPairs>
    <vt:vector size="4" baseType="variant">
      <vt:variant>
        <vt:lpstr>테마</vt:lpstr>
      </vt:variant>
      <vt:variant>
        <vt:i4>2</vt:i4>
      </vt:variant>
      <vt:variant>
        <vt:lpstr>슬라이드 제목</vt:lpstr>
      </vt:variant>
      <vt:variant>
        <vt:i4>57</vt:i4>
      </vt:variant>
    </vt:vector>
  </HeadingPairs>
  <TitlesOfParts>
    <vt:vector size="59" baseType="lpstr">
      <vt:lpstr>Office Theme</vt:lpstr>
      <vt:lpstr>Blank Presentation</vt:lpstr>
      <vt:lpstr>#202429 NDA workshop Vemurafenib (Zelboraf, Roche)</vt:lpstr>
      <vt:lpstr>Introduction</vt:lpstr>
      <vt:lpstr>Introduction – metastatic melanoma</vt:lpstr>
      <vt:lpstr>Introduction</vt:lpstr>
      <vt:lpstr>BCS</vt:lpstr>
      <vt:lpstr>Management of BRAF V600-Mutant Advanced Melanoma</vt:lpstr>
      <vt:lpstr>Case 4: From the Practice of Dr Pavlick</vt:lpstr>
      <vt:lpstr>In general, what is your most likely first- and  second-line nonprotocol systemic treatment recommendation for a 60-year-old asymptomatic patient with low-volume lung metastases from  BRAF V600E-mutant melanoma (assuming slow progression on first-line therapy)?</vt:lpstr>
      <vt:lpstr>In general, what is your most likely first- and  second-line nonprotocol systemic treatment recommendation for a 60-year-old asymptomatic patient with low-volume lung metastases from  BRAF V600E-mutant melanoma (assuming slow progression on first-line therapy)?</vt:lpstr>
      <vt:lpstr>First- and second-line nonprotocol treatment for a 60 yo asymptomatic pt w/ low-volume lung mets from BRAF V600E-mutant melanoma (assuming slow progression on first-line therapy)?</vt:lpstr>
      <vt:lpstr>PowerPoint 프레젠테이션</vt:lpstr>
      <vt:lpstr>Updated overall survival (OS) results for BRIM-3, a phase III randomized, open-label, multicenter trial comparing BRAF inhibitor vemurafenib (vem) with dacarbazine (DTIC) in previously untreated patients with BRAFV600E-mutated melanoma.</vt:lpstr>
      <vt:lpstr>BRIM3: Vemurafenib Front-Line  Trial – Phase III Study Design</vt:lpstr>
      <vt:lpstr>PowerPoint 프레젠테이션</vt:lpstr>
      <vt:lpstr>BRIM3: Vemurafenib Front-Line Trial – Phase III Study Design</vt:lpstr>
      <vt:lpstr>BRIM3: Best Tumor Response by Individual Patient</vt:lpstr>
      <vt:lpstr>BRIM3: Best Tumor Response by Individual Patient</vt:lpstr>
      <vt:lpstr>BRIM3: Overall Survival at February 1, 2012 Cutoff, Censored at Crossover</vt:lpstr>
      <vt:lpstr>Efficacy of Vemurafenib in BRAFV600K Mutation-Positive Melanoma Disease – Results from the Phase 3 Clinical Study BRIM3 </vt:lpstr>
      <vt:lpstr>BRIM3: Summary of Efficacy Data by BRAF Mutation Genotype</vt:lpstr>
      <vt:lpstr>Selected Adverse Events (% of Patients)</vt:lpstr>
      <vt:lpstr>Case 5: From the Practice of Dr Pavlick</vt:lpstr>
      <vt:lpstr>Are there situations in which you would delay local treatment with radiation therapy for brain metastases and instead administer vemurafenib for a patient with a BRAF V600E-positive tumor?</vt:lpstr>
      <vt:lpstr>Are there situations in which you would delay local treatment with radiation therapy for brain metastases and instead administer vemurafenib for a patient with a BRAF V600E-positive tumor?</vt:lpstr>
      <vt:lpstr>Chemotherapy in the Management of Advanced Melanoma</vt:lpstr>
      <vt:lpstr>Case 6: From the Practice of Dr Flaherty</vt:lpstr>
      <vt:lpstr>PowerPoint 프레젠테이션</vt:lpstr>
      <vt:lpstr>PowerPoint 프레젠테이션</vt:lpstr>
      <vt:lpstr>Clinical Trial Center </vt:lpstr>
      <vt:lpstr>PowerPoint 프레젠테이션</vt:lpstr>
      <vt:lpstr>PowerPoint 프레젠테이션</vt:lpstr>
      <vt:lpstr>Experiences of Phase I Trials </vt:lpstr>
      <vt:lpstr>Data Management &amp;  Statistical Analysis Staff </vt:lpstr>
      <vt:lpstr>PDF CRF</vt:lpstr>
      <vt:lpstr>PowerPoint 프레젠테이션</vt:lpstr>
      <vt:lpstr>Experiences of  PDF CRF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Demo</vt:lpstr>
      <vt:lpstr>PowerPoint 프레젠테이션</vt:lpstr>
      <vt:lpstr>PowerPoint 프레젠테이션</vt:lpstr>
      <vt:lpstr>PowerPoint 프레젠테이션</vt:lpstr>
      <vt:lpstr>New Flow for Data Management</vt:lpstr>
      <vt:lpstr>기존 방식 장·단점 비교</vt:lpstr>
      <vt:lpstr>구매 (서버, 웹 서비스) 방식 비교</vt:lpstr>
      <vt:lpstr>기존 DB 방식과 PDF CRF(No DB) 방식 비교</vt:lpstr>
      <vt:lpstr>Flow for Statistical Analysis </vt:lpstr>
      <vt:lpstr>Reproducible, Seamless Workflow  </vt:lpstr>
      <vt:lpstr>감사합니다.</vt:lpstr>
      <vt:lpstr>References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Momen Elshamy</dc:creator>
  <cp:lastModifiedBy>Sungpil Han MD/PhD</cp:lastModifiedBy>
  <cp:revision>100</cp:revision>
  <dcterms:created xsi:type="dcterms:W3CDTF">2017-08-22T06:10:53Z</dcterms:created>
  <dcterms:modified xsi:type="dcterms:W3CDTF">2018-03-01T23:48:05Z</dcterms:modified>
</cp:coreProperties>
</file>